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083800" cy="7556500"/>
  <p:notesSz cx="10083800" cy="7556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60337" y="995510"/>
            <a:ext cx="3763125" cy="7645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1640"/>
            <a:ext cx="705866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4190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93157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6192" y="527800"/>
            <a:ext cx="8631414" cy="764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053" y="1670999"/>
            <a:ext cx="8309609" cy="2367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28492" y="7027545"/>
            <a:ext cx="3226816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4190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60336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707185" y="2672194"/>
            <a:ext cx="3709035" cy="1419225"/>
          </a:xfrm>
          <a:prstGeom prst="rect"/>
        </p:spPr>
        <p:txBody>
          <a:bodyPr wrap="square" lIns="0" tIns="32384" rIns="0" bIns="0" rtlCol="0" vert="horz">
            <a:spAutoFit/>
          </a:bodyPr>
          <a:lstStyle/>
          <a:p>
            <a:pPr marL="12700" marR="5080">
              <a:lnSpc>
                <a:spcPts val="3640"/>
              </a:lnSpc>
              <a:spcBef>
                <a:spcPts val="254"/>
              </a:spcBef>
            </a:pPr>
            <a:r>
              <a:rPr dirty="0" sz="3050"/>
              <a:t>Name:</a:t>
            </a:r>
            <a:r>
              <a:rPr dirty="0" sz="3050" spc="-95"/>
              <a:t> </a:t>
            </a:r>
            <a:r>
              <a:rPr dirty="0" sz="3050" spc="65"/>
              <a:t>Shaik</a:t>
            </a:r>
            <a:r>
              <a:rPr dirty="0" sz="3050" spc="-135"/>
              <a:t> </a:t>
            </a:r>
            <a:r>
              <a:rPr dirty="0" sz="3050" spc="80"/>
              <a:t>maseha </a:t>
            </a:r>
            <a:r>
              <a:rPr dirty="0" sz="3050" spc="-55"/>
              <a:t>Department:</a:t>
            </a:r>
            <a:r>
              <a:rPr dirty="0" sz="3050" spc="-175"/>
              <a:t> </a:t>
            </a:r>
            <a:r>
              <a:rPr dirty="0" sz="3050" spc="130"/>
              <a:t>BBA </a:t>
            </a:r>
            <a:r>
              <a:rPr dirty="0" sz="3050" spc="-55"/>
              <a:t>Idea:</a:t>
            </a:r>
            <a:r>
              <a:rPr dirty="0" sz="3050" spc="-35"/>
              <a:t> </a:t>
            </a:r>
            <a:r>
              <a:rPr dirty="0" sz="3050"/>
              <a:t>smart</a:t>
            </a:r>
            <a:r>
              <a:rPr dirty="0" sz="3050" spc="-80"/>
              <a:t> </a:t>
            </a:r>
            <a:r>
              <a:rPr dirty="0" sz="3050" spc="-10"/>
              <a:t>market</a:t>
            </a:r>
            <a:endParaRPr sz="30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305">
              <a:lnSpc>
                <a:spcPct val="100000"/>
              </a:lnSpc>
              <a:spcBef>
                <a:spcPts val="95"/>
              </a:spcBef>
            </a:pPr>
            <a:r>
              <a:rPr dirty="0" spc="75"/>
              <a:t>Smart</a:t>
            </a:r>
            <a:r>
              <a:rPr dirty="0" spc="-290"/>
              <a:t> </a:t>
            </a:r>
            <a:r>
              <a:rPr dirty="0" spc="-10"/>
              <a:t>Market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51423" y="2997449"/>
            <a:ext cx="5106670" cy="109474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278130" marR="5080" indent="-266065">
              <a:lnSpc>
                <a:spcPts val="4190"/>
              </a:lnSpc>
              <a:spcBef>
                <a:spcPts val="235"/>
              </a:spcBef>
            </a:pPr>
            <a:r>
              <a:rPr dirty="0" sz="3500" spc="225">
                <a:solidFill>
                  <a:srgbClr val="898989"/>
                </a:solidFill>
                <a:latin typeface="Trebuchet MS"/>
                <a:cs typeface="Trebuchet MS"/>
              </a:rPr>
              <a:t>A</a:t>
            </a:r>
            <a:r>
              <a:rPr dirty="0" sz="3500" spc="-160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80">
                <a:solidFill>
                  <a:srgbClr val="898989"/>
                </a:solidFill>
                <a:latin typeface="Trebuchet MS"/>
                <a:cs typeface="Trebuchet MS"/>
              </a:rPr>
              <a:t>Modern</a:t>
            </a:r>
            <a:r>
              <a:rPr dirty="0" sz="3500" spc="-140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-25">
                <a:solidFill>
                  <a:srgbClr val="898989"/>
                </a:solidFill>
                <a:latin typeface="Trebuchet MS"/>
                <a:cs typeface="Trebuchet MS"/>
              </a:rPr>
              <a:t>Grocery</a:t>
            </a:r>
            <a:r>
              <a:rPr dirty="0" sz="3500" spc="-190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-300">
                <a:solidFill>
                  <a:srgbClr val="898989"/>
                </a:solidFill>
                <a:latin typeface="Trebuchet MS"/>
                <a:cs typeface="Trebuchet MS"/>
              </a:rPr>
              <a:t>&amp;</a:t>
            </a:r>
            <a:r>
              <a:rPr dirty="0" sz="3500" spc="-160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-10">
                <a:solidFill>
                  <a:srgbClr val="898989"/>
                </a:solidFill>
                <a:latin typeface="Trebuchet MS"/>
                <a:cs typeface="Trebuchet MS"/>
              </a:rPr>
              <a:t>Daily </a:t>
            </a:r>
            <a:r>
              <a:rPr dirty="0" sz="3500" spc="110">
                <a:solidFill>
                  <a:srgbClr val="898989"/>
                </a:solidFill>
                <a:latin typeface="Trebuchet MS"/>
                <a:cs typeface="Trebuchet MS"/>
              </a:rPr>
              <a:t>Needs</a:t>
            </a:r>
            <a:r>
              <a:rPr dirty="0" sz="3500" spc="-114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-55">
                <a:solidFill>
                  <a:srgbClr val="898989"/>
                </a:solidFill>
                <a:latin typeface="Trebuchet MS"/>
                <a:cs typeface="Trebuchet MS"/>
              </a:rPr>
              <a:t>Delivery</a:t>
            </a:r>
            <a:r>
              <a:rPr dirty="0" sz="3500" spc="-185">
                <a:solidFill>
                  <a:srgbClr val="898989"/>
                </a:solidFill>
                <a:latin typeface="Trebuchet MS"/>
                <a:cs typeface="Trebuchet MS"/>
              </a:rPr>
              <a:t> </a:t>
            </a:r>
            <a:r>
              <a:rPr dirty="0" sz="3500" spc="-10">
                <a:solidFill>
                  <a:srgbClr val="898989"/>
                </a:solidFill>
                <a:latin typeface="Trebuchet MS"/>
                <a:cs typeface="Trebuchet MS"/>
              </a:rPr>
              <a:t>Startup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61389" y="527800"/>
            <a:ext cx="5149850" cy="7645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185"/>
              <a:t>Business</a:t>
            </a:r>
            <a:r>
              <a:rPr dirty="0" spc="-204"/>
              <a:t> </a:t>
            </a:r>
            <a:r>
              <a:rPr dirty="0" spc="-70"/>
              <a:t>Overview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053" y="1772872"/>
            <a:ext cx="8771890" cy="215836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390525" marR="5080" indent="-377825">
              <a:lnSpc>
                <a:spcPts val="4190"/>
              </a:lnSpc>
              <a:spcBef>
                <a:spcPts val="229"/>
              </a:spcBef>
              <a:buChar char="•"/>
              <a:tabLst>
                <a:tab pos="390525" algn="l"/>
              </a:tabLst>
            </a:pPr>
            <a:r>
              <a:rPr dirty="0" sz="3500" spc="55">
                <a:latin typeface="Trebuchet MS"/>
                <a:cs typeface="Trebuchet MS"/>
              </a:rPr>
              <a:t>Smart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Market</a:t>
            </a:r>
            <a:r>
              <a:rPr dirty="0" sz="3500" spc="-200">
                <a:latin typeface="Trebuchet MS"/>
                <a:cs typeface="Trebuchet MS"/>
              </a:rPr>
              <a:t> </a:t>
            </a:r>
            <a:r>
              <a:rPr dirty="0" sz="3500" spc="130">
                <a:latin typeface="Trebuchet MS"/>
                <a:cs typeface="Trebuchet MS"/>
              </a:rPr>
              <a:t>is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an</a:t>
            </a:r>
            <a:r>
              <a:rPr dirty="0" sz="3500" spc="-114">
                <a:latin typeface="Trebuchet MS"/>
                <a:cs typeface="Trebuchet MS"/>
              </a:rPr>
              <a:t> </a:t>
            </a:r>
            <a:r>
              <a:rPr dirty="0" sz="3500" spc="-20">
                <a:latin typeface="Trebuchet MS"/>
                <a:cs typeface="Trebuchet MS"/>
              </a:rPr>
              <a:t>online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 spc="145">
                <a:latin typeface="Trebuchet MS"/>
                <a:cs typeface="Trebuchet MS"/>
              </a:rPr>
              <a:t>+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oﬄine </a:t>
            </a:r>
            <a:r>
              <a:rPr dirty="0" sz="3500" spc="-45">
                <a:latin typeface="Trebuchet MS"/>
                <a:cs typeface="Trebuchet MS"/>
              </a:rPr>
              <a:t>platform</a:t>
            </a:r>
            <a:r>
              <a:rPr dirty="0" sz="3500" spc="-12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connecting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80">
                <a:latin typeface="Trebuchet MS"/>
                <a:cs typeface="Trebuchet MS"/>
              </a:rPr>
              <a:t>customers</a:t>
            </a:r>
            <a:r>
              <a:rPr dirty="0" sz="3500" spc="-55">
                <a:latin typeface="Trebuchet MS"/>
                <a:cs typeface="Trebuchet MS"/>
              </a:rPr>
              <a:t> </a:t>
            </a:r>
            <a:r>
              <a:rPr dirty="0" sz="3500" spc="-95">
                <a:latin typeface="Trebuchet MS"/>
                <a:cs typeface="Trebuchet MS"/>
              </a:rPr>
              <a:t>with</a:t>
            </a:r>
            <a:r>
              <a:rPr dirty="0" sz="3500" spc="-7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fresh </a:t>
            </a:r>
            <a:r>
              <a:rPr dirty="0" sz="3500" spc="-35">
                <a:latin typeface="Trebuchet MS"/>
                <a:cs typeface="Trebuchet MS"/>
              </a:rPr>
              <a:t>groceries,</a:t>
            </a:r>
            <a:r>
              <a:rPr dirty="0" sz="3500" spc="-170">
                <a:latin typeface="Trebuchet MS"/>
                <a:cs typeface="Trebuchet MS"/>
              </a:rPr>
              <a:t> </a:t>
            </a:r>
            <a:r>
              <a:rPr dirty="0" sz="3500" spc="-70">
                <a:latin typeface="Trebuchet MS"/>
                <a:cs typeface="Trebuchet MS"/>
              </a:rPr>
              <a:t>daily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65">
                <a:latin typeface="Trebuchet MS"/>
                <a:cs typeface="Trebuchet MS"/>
              </a:rPr>
              <a:t>essentials</a:t>
            </a:r>
            <a:r>
              <a:rPr dirty="0" sz="3500" spc="-7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and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 spc="55">
                <a:latin typeface="Trebuchet MS"/>
                <a:cs typeface="Trebuchet MS"/>
              </a:rPr>
              <a:t>household </a:t>
            </a:r>
            <a:r>
              <a:rPr dirty="0" sz="3500">
                <a:latin typeface="Trebuchet MS"/>
                <a:cs typeface="Trebuchet MS"/>
              </a:rPr>
              <a:t>products</a:t>
            </a:r>
            <a:r>
              <a:rPr dirty="0" sz="3500" spc="-35">
                <a:latin typeface="Trebuchet MS"/>
                <a:cs typeface="Trebuchet MS"/>
              </a:rPr>
              <a:t> </a:t>
            </a:r>
            <a:r>
              <a:rPr dirty="0" sz="3500" spc="-125">
                <a:latin typeface="Trebuchet MS"/>
                <a:cs typeface="Trebuchet MS"/>
              </a:rPr>
              <a:t>quickly, </a:t>
            </a:r>
            <a:r>
              <a:rPr dirty="0" sz="3500" spc="-40">
                <a:latin typeface="Trebuchet MS"/>
                <a:cs typeface="Trebuchet MS"/>
              </a:rPr>
              <a:t>affordably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and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reliably.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73013" y="527800"/>
            <a:ext cx="3538220" cy="7645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Key</a:t>
            </a:r>
            <a:r>
              <a:rPr dirty="0" spc="-245"/>
              <a:t> </a:t>
            </a:r>
            <a:r>
              <a:rPr dirty="0" spc="-25"/>
              <a:t>Features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053" y="1670999"/>
            <a:ext cx="6976109" cy="386080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92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Wide</a:t>
            </a:r>
            <a:r>
              <a:rPr dirty="0" sz="3500" spc="-18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range</a:t>
            </a:r>
            <a:r>
              <a:rPr dirty="0" sz="3500" spc="-17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of</a:t>
            </a:r>
            <a:r>
              <a:rPr dirty="0" sz="3500" spc="-19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products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80">
                <a:latin typeface="Trebuchet MS"/>
                <a:cs typeface="Trebuchet MS"/>
              </a:rPr>
              <a:t>Fast</a:t>
            </a:r>
            <a:r>
              <a:rPr dirty="0" sz="3500" spc="-22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delivery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120">
                <a:latin typeface="Trebuchet MS"/>
                <a:cs typeface="Trebuchet MS"/>
              </a:rPr>
              <a:t>Easy</a:t>
            </a:r>
            <a:r>
              <a:rPr dirty="0" sz="3500" spc="-180">
                <a:latin typeface="Trebuchet MS"/>
                <a:cs typeface="Trebuchet MS"/>
              </a:rPr>
              <a:t> </a:t>
            </a:r>
            <a:r>
              <a:rPr dirty="0" sz="3500" spc="-20">
                <a:latin typeface="Trebuchet MS"/>
                <a:cs typeface="Trebuchet MS"/>
              </a:rPr>
              <a:t>ordering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via</a:t>
            </a:r>
            <a:r>
              <a:rPr dirty="0" sz="3500" spc="-21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app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website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0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35">
                <a:latin typeface="Trebuchet MS"/>
                <a:cs typeface="Trebuchet MS"/>
              </a:rPr>
              <a:t> </a:t>
            </a:r>
            <a:r>
              <a:rPr dirty="0" sz="3500" spc="-85">
                <a:latin typeface="Trebuchet MS"/>
                <a:cs typeface="Trebuchet MS"/>
              </a:rPr>
              <a:t>Quality</a:t>
            </a:r>
            <a:r>
              <a:rPr dirty="0" sz="3500" spc="-165">
                <a:latin typeface="Trebuchet MS"/>
                <a:cs typeface="Trebuchet MS"/>
              </a:rPr>
              <a:t> </a:t>
            </a:r>
            <a:r>
              <a:rPr dirty="0" sz="3500" spc="105">
                <a:latin typeface="Trebuchet MS"/>
                <a:cs typeface="Trebuchet MS"/>
              </a:rPr>
              <a:t>assured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products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75">
                <a:latin typeface="Trebuchet MS"/>
                <a:cs typeface="Trebuchet MS"/>
              </a:rPr>
              <a:t> </a:t>
            </a:r>
            <a:r>
              <a:rPr dirty="0" sz="3500" spc="90">
                <a:latin typeface="Trebuchet MS"/>
                <a:cs typeface="Trebuchet MS"/>
              </a:rPr>
              <a:t>Best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prices</a:t>
            </a:r>
            <a:r>
              <a:rPr dirty="0" sz="3500" spc="-3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and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deals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5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24/7</a:t>
            </a:r>
            <a:r>
              <a:rPr dirty="0" sz="3500" spc="-7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customer</a:t>
            </a:r>
            <a:r>
              <a:rPr dirty="0" sz="3500" spc="-55">
                <a:latin typeface="Trebuchet MS"/>
                <a:cs typeface="Trebuchet MS"/>
              </a:rPr>
              <a:t> </a:t>
            </a:r>
            <a:r>
              <a:rPr dirty="0" sz="3500" spc="35">
                <a:latin typeface="Trebuchet MS"/>
                <a:cs typeface="Trebuchet MS"/>
              </a:rPr>
              <a:t>support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89200">
              <a:lnSpc>
                <a:spcPct val="100000"/>
              </a:lnSpc>
              <a:spcBef>
                <a:spcPts val="95"/>
              </a:spcBef>
            </a:pPr>
            <a:r>
              <a:rPr dirty="0" spc="114"/>
              <a:t>How</a:t>
            </a:r>
            <a:r>
              <a:rPr dirty="0" spc="-254"/>
              <a:t> </a:t>
            </a:r>
            <a:r>
              <a:rPr dirty="0" spc="-200"/>
              <a:t>It</a:t>
            </a:r>
            <a:r>
              <a:rPr dirty="0" spc="-285"/>
              <a:t> </a:t>
            </a:r>
            <a:r>
              <a:rPr dirty="0" spc="75"/>
              <a:t>Works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053" y="1670999"/>
            <a:ext cx="6892925" cy="2582545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925"/>
              </a:spcBef>
              <a:buChar char="•"/>
              <a:tabLst>
                <a:tab pos="389890" algn="l"/>
              </a:tabLst>
            </a:pPr>
            <a:r>
              <a:rPr dirty="0" sz="3500" spc="-125">
                <a:latin typeface="Trebuchet MS"/>
                <a:cs typeface="Trebuchet MS"/>
              </a:rPr>
              <a:t>1.</a:t>
            </a:r>
            <a:r>
              <a:rPr dirty="0" sz="3500" spc="-210">
                <a:latin typeface="Trebuchet MS"/>
                <a:cs typeface="Trebuchet MS"/>
              </a:rPr>
              <a:t> </a:t>
            </a:r>
            <a:r>
              <a:rPr dirty="0" sz="3500" spc="85">
                <a:latin typeface="Trebuchet MS"/>
                <a:cs typeface="Trebuchet MS"/>
              </a:rPr>
              <a:t>Browse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products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125">
                <a:latin typeface="Trebuchet MS"/>
                <a:cs typeface="Trebuchet MS"/>
              </a:rPr>
              <a:t>2.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Place</a:t>
            </a:r>
            <a:r>
              <a:rPr dirty="0" sz="3500" spc="-8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an</a:t>
            </a:r>
            <a:r>
              <a:rPr dirty="0" sz="3500" spc="-5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order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125">
                <a:latin typeface="Trebuchet MS"/>
                <a:cs typeface="Trebuchet MS"/>
              </a:rPr>
              <a:t>3.</a:t>
            </a:r>
            <a:r>
              <a:rPr dirty="0" sz="3500" spc="-204">
                <a:latin typeface="Trebuchet MS"/>
                <a:cs typeface="Trebuchet MS"/>
              </a:rPr>
              <a:t> </a:t>
            </a:r>
            <a:r>
              <a:rPr dirty="0" sz="3500" spc="55">
                <a:latin typeface="Trebuchet MS"/>
                <a:cs typeface="Trebuchet MS"/>
              </a:rPr>
              <a:t>Products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 spc="-75">
                <a:latin typeface="Trebuchet MS"/>
                <a:cs typeface="Trebuchet MS"/>
              </a:rPr>
              <a:t>are</a:t>
            </a:r>
            <a:r>
              <a:rPr dirty="0" sz="3500" spc="-14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packed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 spc="-95">
                <a:latin typeface="Trebuchet MS"/>
                <a:cs typeface="Trebuchet MS"/>
              </a:rPr>
              <a:t>with</a:t>
            </a:r>
            <a:r>
              <a:rPr dirty="0" sz="3500" spc="-110">
                <a:latin typeface="Trebuchet MS"/>
                <a:cs typeface="Trebuchet MS"/>
              </a:rPr>
              <a:t> </a:t>
            </a:r>
            <a:r>
              <a:rPr dirty="0" sz="3500" spc="-20">
                <a:latin typeface="Trebuchet MS"/>
                <a:cs typeface="Trebuchet MS"/>
              </a:rPr>
              <a:t>care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0"/>
              </a:spcBef>
              <a:buChar char="•"/>
              <a:tabLst>
                <a:tab pos="389890" algn="l"/>
              </a:tabLst>
            </a:pPr>
            <a:r>
              <a:rPr dirty="0" sz="3500" spc="-125">
                <a:latin typeface="Trebuchet MS"/>
                <a:cs typeface="Trebuchet MS"/>
              </a:rPr>
              <a:t>4.</a:t>
            </a:r>
            <a:r>
              <a:rPr dirty="0" sz="3500" spc="-165">
                <a:latin typeface="Trebuchet MS"/>
                <a:cs typeface="Trebuchet MS"/>
              </a:rPr>
              <a:t> </a:t>
            </a:r>
            <a:r>
              <a:rPr dirty="0" sz="3500" spc="80">
                <a:latin typeface="Trebuchet MS"/>
                <a:cs typeface="Trebuchet MS"/>
              </a:rPr>
              <a:t>Fast</a:t>
            </a:r>
            <a:r>
              <a:rPr dirty="0" sz="3500" spc="-16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doorstep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delivery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73250">
              <a:lnSpc>
                <a:spcPct val="100000"/>
              </a:lnSpc>
              <a:spcBef>
                <a:spcPts val="95"/>
              </a:spcBef>
            </a:pPr>
            <a:r>
              <a:rPr dirty="0" spc="-110"/>
              <a:t>Target</a:t>
            </a:r>
            <a:r>
              <a:rPr dirty="0" spc="-254"/>
              <a:t> </a:t>
            </a:r>
            <a:r>
              <a:rPr dirty="0" spc="90"/>
              <a:t>Customers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053" y="1670999"/>
            <a:ext cx="6344285" cy="2582545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92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160">
                <a:latin typeface="Trebuchet MS"/>
                <a:cs typeface="Trebuchet MS"/>
              </a:rPr>
              <a:t>Busy</a:t>
            </a:r>
            <a:r>
              <a:rPr dirty="0" sz="3500" spc="-180">
                <a:latin typeface="Trebuchet MS"/>
                <a:cs typeface="Trebuchet MS"/>
              </a:rPr>
              <a:t> </a:t>
            </a:r>
            <a:r>
              <a:rPr dirty="0" sz="3500" spc="75">
                <a:latin typeface="Trebuchet MS"/>
                <a:cs typeface="Trebuchet MS"/>
              </a:rPr>
              <a:t>Professionals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9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Families</a:t>
            </a:r>
            <a:r>
              <a:rPr dirty="0" sz="3500" spc="-50">
                <a:latin typeface="Trebuchet MS"/>
                <a:cs typeface="Trebuchet MS"/>
              </a:rPr>
              <a:t>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100">
                <a:latin typeface="Trebuchet MS"/>
                <a:cs typeface="Trebuchet MS"/>
              </a:rPr>
              <a:t> </a:t>
            </a:r>
            <a:r>
              <a:rPr dirty="0" sz="3500" spc="65">
                <a:latin typeface="Trebuchet MS"/>
                <a:cs typeface="Trebuchet MS"/>
              </a:rPr>
              <a:t>Homemakers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5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Senior</a:t>
            </a:r>
            <a:r>
              <a:rPr dirty="0" sz="3500" spc="-6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Citizens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0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3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Students</a:t>
            </a:r>
            <a:r>
              <a:rPr dirty="0" sz="3500" spc="15">
                <a:latin typeface="Trebuchet MS"/>
                <a:cs typeface="Trebuchet MS"/>
              </a:rPr>
              <a:t>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4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Hostel</a:t>
            </a:r>
            <a:r>
              <a:rPr dirty="0" sz="3500" spc="-20">
                <a:latin typeface="Trebuchet MS"/>
                <a:cs typeface="Trebuchet MS"/>
              </a:rPr>
              <a:t> </a:t>
            </a:r>
            <a:r>
              <a:rPr dirty="0" sz="3500" spc="45">
                <a:latin typeface="Trebuchet MS"/>
                <a:cs typeface="Trebuchet MS"/>
              </a:rPr>
              <a:t>Residents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39315">
              <a:lnSpc>
                <a:spcPct val="100000"/>
              </a:lnSpc>
              <a:spcBef>
                <a:spcPts val="95"/>
              </a:spcBef>
            </a:pPr>
            <a:r>
              <a:rPr dirty="0" spc="185"/>
              <a:t>Business</a:t>
            </a:r>
            <a:r>
              <a:rPr dirty="0" spc="-204"/>
              <a:t> </a:t>
            </a:r>
            <a:r>
              <a:rPr dirty="0" spc="100"/>
              <a:t>Model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6053" y="1670999"/>
            <a:ext cx="8792845" cy="322199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92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Product</a:t>
            </a:r>
            <a:r>
              <a:rPr dirty="0" sz="3500" spc="-210">
                <a:latin typeface="Trebuchet MS"/>
                <a:cs typeface="Trebuchet MS"/>
              </a:rPr>
              <a:t> </a:t>
            </a:r>
            <a:r>
              <a:rPr dirty="0" sz="3500" spc="125">
                <a:latin typeface="Trebuchet MS"/>
                <a:cs typeface="Trebuchet MS"/>
              </a:rPr>
              <a:t>sales</a:t>
            </a:r>
            <a:r>
              <a:rPr dirty="0" sz="3500" spc="-105">
                <a:latin typeface="Trebuchet MS"/>
                <a:cs typeface="Trebuchet MS"/>
              </a:rPr>
              <a:t> </a:t>
            </a:r>
            <a:r>
              <a:rPr dirty="0" sz="3500" spc="-25">
                <a:latin typeface="Trebuchet MS"/>
                <a:cs typeface="Trebuchet MS"/>
              </a:rPr>
              <a:t>(online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150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oﬄine)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5">
                <a:latin typeface="Trebuchet MS"/>
                <a:cs typeface="Trebuchet MS"/>
              </a:rPr>
              <a:t> </a:t>
            </a:r>
            <a:r>
              <a:rPr dirty="0" sz="3500" spc="-55">
                <a:latin typeface="Trebuchet MS"/>
                <a:cs typeface="Trebuchet MS"/>
              </a:rPr>
              <a:t>Delivery</a:t>
            </a:r>
            <a:r>
              <a:rPr dirty="0" sz="3500" spc="-200">
                <a:latin typeface="Trebuchet MS"/>
                <a:cs typeface="Trebuchet MS"/>
              </a:rPr>
              <a:t> </a:t>
            </a:r>
            <a:r>
              <a:rPr dirty="0" sz="3500" spc="70">
                <a:latin typeface="Trebuchet MS"/>
                <a:cs typeface="Trebuchet MS"/>
              </a:rPr>
              <a:t>charges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5">
                <a:latin typeface="Trebuchet MS"/>
                <a:cs typeface="Trebuchet MS"/>
              </a:rPr>
              <a:t> </a:t>
            </a:r>
            <a:r>
              <a:rPr dirty="0" sz="3500" spc="85">
                <a:latin typeface="Trebuchet MS"/>
                <a:cs typeface="Trebuchet MS"/>
              </a:rPr>
              <a:t>Membership</a:t>
            </a:r>
            <a:r>
              <a:rPr dirty="0" sz="3500" spc="-35">
                <a:latin typeface="Trebuchet MS"/>
                <a:cs typeface="Trebuchet MS"/>
              </a:rPr>
              <a:t> </a:t>
            </a:r>
            <a:r>
              <a:rPr dirty="0" sz="3500" spc="-390">
                <a:latin typeface="Trebuchet MS"/>
                <a:cs typeface="Trebuchet MS"/>
              </a:rPr>
              <a:t>/</a:t>
            </a:r>
            <a:r>
              <a:rPr dirty="0" sz="3500" spc="-6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subscription</a:t>
            </a:r>
            <a:r>
              <a:rPr dirty="0" sz="3500" spc="5">
                <a:latin typeface="Trebuchet MS"/>
                <a:cs typeface="Trebuchet MS"/>
              </a:rPr>
              <a:t> </a:t>
            </a:r>
            <a:r>
              <a:rPr dirty="0" sz="3500" spc="55">
                <a:latin typeface="Trebuchet MS"/>
                <a:cs typeface="Trebuchet MS"/>
              </a:rPr>
              <a:t>plans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0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4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Partnerships </a:t>
            </a:r>
            <a:r>
              <a:rPr dirty="0" sz="3500" spc="-95">
                <a:latin typeface="Trebuchet MS"/>
                <a:cs typeface="Trebuchet MS"/>
              </a:rPr>
              <a:t>with</a:t>
            </a:r>
            <a:r>
              <a:rPr dirty="0" sz="3500" spc="-1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local</a:t>
            </a:r>
            <a:r>
              <a:rPr dirty="0" sz="3500" spc="-35">
                <a:latin typeface="Trebuchet MS"/>
                <a:cs typeface="Trebuchet MS"/>
              </a:rPr>
              <a:t> </a:t>
            </a:r>
            <a:r>
              <a:rPr dirty="0" sz="3500">
                <a:latin typeface="Trebuchet MS"/>
                <a:cs typeface="Trebuchet MS"/>
              </a:rPr>
              <a:t>brands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55">
                <a:latin typeface="Trebuchet MS"/>
                <a:cs typeface="Trebuchet MS"/>
              </a:rPr>
              <a:t> </a:t>
            </a:r>
            <a:r>
              <a:rPr dirty="0" sz="3500" spc="-10">
                <a:latin typeface="Trebuchet MS"/>
                <a:cs typeface="Trebuchet MS"/>
              </a:rPr>
              <a:t>farmers</a:t>
            </a:r>
            <a:endParaRPr sz="35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spcBef>
                <a:spcPts val="835"/>
              </a:spcBef>
              <a:buChar char="•"/>
              <a:tabLst>
                <a:tab pos="389890" algn="l"/>
              </a:tabLst>
            </a:pPr>
            <a:r>
              <a:rPr dirty="0" sz="3500" spc="-665">
                <a:latin typeface="Trebuchet MS"/>
                <a:cs typeface="Trebuchet MS"/>
              </a:rPr>
              <a:t>•</a:t>
            </a:r>
            <a:r>
              <a:rPr dirty="0" sz="3500" spc="-135">
                <a:latin typeface="Trebuchet MS"/>
                <a:cs typeface="Trebuchet MS"/>
              </a:rPr>
              <a:t> </a:t>
            </a:r>
            <a:r>
              <a:rPr dirty="0" sz="3500" spc="50">
                <a:latin typeface="Trebuchet MS"/>
                <a:cs typeface="Trebuchet MS"/>
              </a:rPr>
              <a:t>Promotions</a:t>
            </a:r>
            <a:r>
              <a:rPr dirty="0" sz="3500" spc="-100">
                <a:latin typeface="Trebuchet MS"/>
                <a:cs typeface="Trebuchet MS"/>
              </a:rPr>
              <a:t> </a:t>
            </a:r>
            <a:r>
              <a:rPr dirty="0" sz="3500" spc="-300">
                <a:latin typeface="Trebuchet MS"/>
                <a:cs typeface="Trebuchet MS"/>
              </a:rPr>
              <a:t>&amp;</a:t>
            </a:r>
            <a:r>
              <a:rPr dirty="0" sz="3500" spc="-140">
                <a:latin typeface="Trebuchet MS"/>
                <a:cs typeface="Trebuchet MS"/>
              </a:rPr>
              <a:t> </a:t>
            </a:r>
            <a:r>
              <a:rPr dirty="0" sz="3500" spc="100">
                <a:latin typeface="Trebuchet MS"/>
                <a:cs typeface="Trebuchet MS"/>
              </a:rPr>
              <a:t>sponsored</a:t>
            </a:r>
            <a:r>
              <a:rPr dirty="0" sz="3500" spc="-160">
                <a:latin typeface="Trebuchet MS"/>
                <a:cs typeface="Trebuchet MS"/>
              </a:rPr>
              <a:t> </a:t>
            </a:r>
            <a:r>
              <a:rPr dirty="0" sz="3500" spc="35">
                <a:latin typeface="Trebuchet MS"/>
                <a:cs typeface="Trebuchet MS"/>
              </a:rPr>
              <a:t>listings</a:t>
            </a:r>
            <a:endParaRPr sz="3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600" spc="-20"/>
              <a:t>Investment</a:t>
            </a:r>
            <a:r>
              <a:rPr dirty="0" sz="4600" spc="-225"/>
              <a:t> </a:t>
            </a:r>
            <a:r>
              <a:rPr dirty="0" sz="4600" spc="-390"/>
              <a:t>&amp;</a:t>
            </a:r>
            <a:r>
              <a:rPr dirty="0" sz="4600" spc="-265"/>
              <a:t> </a:t>
            </a:r>
            <a:r>
              <a:rPr dirty="0" sz="4600"/>
              <a:t>Market</a:t>
            </a:r>
            <a:r>
              <a:rPr dirty="0" sz="4600" spc="-220"/>
              <a:t> </a:t>
            </a:r>
            <a:r>
              <a:rPr dirty="0" sz="4600" spc="-20"/>
              <a:t>Opportunity</a:t>
            </a:r>
            <a:endParaRPr sz="4600"/>
          </a:p>
        </p:txBody>
      </p:sp>
      <p:sp>
        <p:nvSpPr>
          <p:cNvPr id="3" name="object 3"/>
          <p:cNvSpPr txBox="1"/>
          <p:nvPr/>
        </p:nvSpPr>
        <p:spPr>
          <a:xfrm>
            <a:off x="596053" y="3309666"/>
            <a:ext cx="167640" cy="219202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3300" spc="-675">
                <a:latin typeface="Trebuchet MS"/>
                <a:cs typeface="Trebuchet MS"/>
              </a:rPr>
              <a:t>•</a:t>
            </a:r>
            <a:endParaRPr sz="3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3300" spc="-675">
                <a:latin typeface="Trebuchet MS"/>
                <a:cs typeface="Trebuchet MS"/>
              </a:rPr>
              <a:t>•</a:t>
            </a:r>
            <a:endParaRPr sz="3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3300" spc="-675">
                <a:latin typeface="Trebuchet MS"/>
                <a:cs typeface="Trebuchet MS"/>
              </a:rPr>
              <a:t>•</a:t>
            </a:r>
            <a:endParaRPr sz="3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3300" spc="-675">
                <a:latin typeface="Trebuchet MS"/>
                <a:cs typeface="Trebuchet MS"/>
              </a:rPr>
              <a:t>•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053" y="1737889"/>
            <a:ext cx="6214745" cy="16122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105"/>
              </a:spcBef>
              <a:buChar char="•"/>
              <a:tabLst>
                <a:tab pos="389890" algn="l"/>
              </a:tabLst>
            </a:pPr>
            <a:r>
              <a:rPr dirty="0" sz="3300" spc="-110">
                <a:latin typeface="Trebuchet MS"/>
                <a:cs typeface="Trebuchet MS"/>
              </a:rPr>
              <a:t>Initial</a:t>
            </a:r>
            <a:r>
              <a:rPr dirty="0" sz="3300" spc="-215">
                <a:latin typeface="Trebuchet MS"/>
                <a:cs typeface="Trebuchet MS"/>
              </a:rPr>
              <a:t> </a:t>
            </a:r>
            <a:r>
              <a:rPr dirty="0" sz="3300" spc="-45">
                <a:latin typeface="Trebuchet MS"/>
                <a:cs typeface="Trebuchet MS"/>
              </a:rPr>
              <a:t>Investment:</a:t>
            </a:r>
            <a:r>
              <a:rPr dirty="0" sz="3300" spc="-210">
                <a:latin typeface="Trebuchet MS"/>
                <a:cs typeface="Trebuchet MS"/>
              </a:rPr>
              <a:t> </a:t>
            </a:r>
            <a:r>
              <a:rPr dirty="0" sz="3300" spc="380">
                <a:latin typeface="Trebuchet MS"/>
                <a:cs typeface="Trebuchet MS"/>
              </a:rPr>
              <a:t>₹1–</a:t>
            </a:r>
            <a:r>
              <a:rPr dirty="0" sz="3300" spc="75">
                <a:latin typeface="Trebuchet MS"/>
                <a:cs typeface="Trebuchet MS"/>
              </a:rPr>
              <a:t>₹5</a:t>
            </a:r>
            <a:r>
              <a:rPr dirty="0" sz="3300" spc="-160">
                <a:latin typeface="Trebuchet MS"/>
                <a:cs typeface="Trebuchet MS"/>
              </a:rPr>
              <a:t> </a:t>
            </a:r>
            <a:r>
              <a:rPr dirty="0" sz="3300" spc="75">
                <a:latin typeface="Trebuchet MS"/>
                <a:cs typeface="Trebuchet MS"/>
              </a:rPr>
              <a:t>Lakhs</a:t>
            </a:r>
            <a:endParaRPr sz="3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35"/>
              </a:spcBef>
              <a:buFont typeface="Trebuchet MS"/>
              <a:buChar char="•"/>
            </a:pPr>
            <a:endParaRPr sz="3300">
              <a:latin typeface="Trebuchet MS"/>
              <a:cs typeface="Trebuchet MS"/>
            </a:endParaRPr>
          </a:p>
          <a:p>
            <a:pPr marL="389890" indent="-377190">
              <a:lnSpc>
                <a:spcPct val="100000"/>
              </a:lnSpc>
              <a:buChar char="•"/>
              <a:tabLst>
                <a:tab pos="389890" algn="l"/>
              </a:tabLst>
            </a:pPr>
            <a:r>
              <a:rPr dirty="0" sz="3300">
                <a:latin typeface="Trebuchet MS"/>
                <a:cs typeface="Trebuchet MS"/>
              </a:rPr>
              <a:t>Investment</a:t>
            </a:r>
            <a:r>
              <a:rPr dirty="0" sz="3300" spc="-240">
                <a:latin typeface="Trebuchet MS"/>
                <a:cs typeface="Trebuchet MS"/>
              </a:rPr>
              <a:t> </a:t>
            </a:r>
            <a:r>
              <a:rPr dirty="0" sz="3300" spc="-10">
                <a:latin typeface="Trebuchet MS"/>
                <a:cs typeface="Trebuchet MS"/>
              </a:rPr>
              <a:t>Areas: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053" y="6070282"/>
            <a:ext cx="762825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105"/>
              </a:spcBef>
              <a:buChar char="•"/>
              <a:tabLst>
                <a:tab pos="389890" algn="l"/>
              </a:tabLst>
            </a:pPr>
            <a:r>
              <a:rPr dirty="0" sz="3300">
                <a:latin typeface="Trebuchet MS"/>
                <a:cs typeface="Trebuchet MS"/>
              </a:rPr>
              <a:t>Growing</a:t>
            </a:r>
            <a:r>
              <a:rPr dirty="0" sz="3300" spc="-204">
                <a:latin typeface="Trebuchet MS"/>
                <a:cs typeface="Trebuchet MS"/>
              </a:rPr>
              <a:t> </a:t>
            </a:r>
            <a:r>
              <a:rPr dirty="0" sz="3300" spc="-40">
                <a:latin typeface="Trebuchet MS"/>
                <a:cs typeface="Trebuchet MS"/>
              </a:rPr>
              <a:t>online</a:t>
            </a:r>
            <a:r>
              <a:rPr dirty="0" sz="3300" spc="-204">
                <a:latin typeface="Trebuchet MS"/>
                <a:cs typeface="Trebuchet MS"/>
              </a:rPr>
              <a:t> </a:t>
            </a:r>
            <a:r>
              <a:rPr dirty="0" sz="3300" spc="-20">
                <a:latin typeface="Trebuchet MS"/>
                <a:cs typeface="Trebuchet MS"/>
              </a:rPr>
              <a:t>grocery</a:t>
            </a:r>
            <a:r>
              <a:rPr dirty="0" sz="3300" spc="-235">
                <a:latin typeface="Trebuchet MS"/>
                <a:cs typeface="Trebuchet MS"/>
              </a:rPr>
              <a:t> </a:t>
            </a:r>
            <a:r>
              <a:rPr dirty="0" sz="3300" spc="-70">
                <a:latin typeface="Trebuchet MS"/>
                <a:cs typeface="Trebuchet MS"/>
              </a:rPr>
              <a:t>market</a:t>
            </a:r>
            <a:r>
              <a:rPr dirty="0" sz="3300" spc="-195">
                <a:latin typeface="Trebuchet MS"/>
                <a:cs typeface="Trebuchet MS"/>
              </a:rPr>
              <a:t> </a:t>
            </a:r>
            <a:r>
              <a:rPr dirty="0" sz="3300" spc="-80">
                <a:latin typeface="Trebuchet MS"/>
                <a:cs typeface="Trebuchet MS"/>
              </a:rPr>
              <a:t>in</a:t>
            </a:r>
            <a:r>
              <a:rPr dirty="0" sz="3300" spc="-170">
                <a:latin typeface="Trebuchet MS"/>
                <a:cs typeface="Trebuchet MS"/>
              </a:rPr>
              <a:t> </a:t>
            </a:r>
            <a:r>
              <a:rPr dirty="0" sz="3300" spc="-25">
                <a:latin typeface="Trebuchet MS"/>
                <a:cs typeface="Trebuchet MS"/>
              </a:rPr>
              <a:t>India.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3878" y="3324754"/>
            <a:ext cx="2879090" cy="219202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50825" indent="-238125">
              <a:lnSpc>
                <a:spcPct val="100000"/>
              </a:lnSpc>
              <a:spcBef>
                <a:spcPts val="400"/>
              </a:spcBef>
              <a:buChar char="•"/>
              <a:tabLst>
                <a:tab pos="250825" algn="l"/>
              </a:tabLst>
            </a:pPr>
            <a:r>
              <a:rPr dirty="0" sz="3300" spc="-10">
                <a:latin typeface="Trebuchet MS"/>
                <a:cs typeface="Trebuchet MS"/>
              </a:rPr>
              <a:t>Inventory</a:t>
            </a:r>
            <a:endParaRPr sz="3300">
              <a:latin typeface="Trebuchet MS"/>
              <a:cs typeface="Trebuchet MS"/>
            </a:endParaRPr>
          </a:p>
          <a:p>
            <a:pPr marL="250825" indent="-238125">
              <a:lnSpc>
                <a:spcPct val="100000"/>
              </a:lnSpc>
              <a:spcBef>
                <a:spcPts val="305"/>
              </a:spcBef>
              <a:buChar char="•"/>
              <a:tabLst>
                <a:tab pos="250825" algn="l"/>
              </a:tabLst>
            </a:pPr>
            <a:r>
              <a:rPr dirty="0" sz="3300" spc="-10">
                <a:latin typeface="Trebuchet MS"/>
                <a:cs typeface="Trebuchet MS"/>
              </a:rPr>
              <a:t>App/Website</a:t>
            </a:r>
            <a:endParaRPr sz="3300">
              <a:latin typeface="Trebuchet MS"/>
              <a:cs typeface="Trebuchet MS"/>
            </a:endParaRPr>
          </a:p>
          <a:p>
            <a:pPr marL="250825" indent="-238125">
              <a:lnSpc>
                <a:spcPct val="100000"/>
              </a:lnSpc>
              <a:spcBef>
                <a:spcPts val="305"/>
              </a:spcBef>
              <a:buChar char="•"/>
              <a:tabLst>
                <a:tab pos="250825" algn="l"/>
              </a:tabLst>
            </a:pPr>
            <a:r>
              <a:rPr dirty="0" sz="3300" spc="-70">
                <a:latin typeface="Trebuchet MS"/>
                <a:cs typeface="Trebuchet MS"/>
              </a:rPr>
              <a:t>Delivery</a:t>
            </a:r>
            <a:r>
              <a:rPr dirty="0" sz="3300" spc="-200">
                <a:latin typeface="Trebuchet MS"/>
                <a:cs typeface="Trebuchet MS"/>
              </a:rPr>
              <a:t> </a:t>
            </a:r>
            <a:r>
              <a:rPr dirty="0" sz="3300" spc="-20">
                <a:latin typeface="Trebuchet MS"/>
                <a:cs typeface="Trebuchet MS"/>
              </a:rPr>
              <a:t>setup</a:t>
            </a:r>
            <a:endParaRPr sz="3300">
              <a:latin typeface="Trebuchet MS"/>
              <a:cs typeface="Trebuchet MS"/>
            </a:endParaRPr>
          </a:p>
          <a:p>
            <a:pPr marL="250825" indent="-238125">
              <a:lnSpc>
                <a:spcPct val="100000"/>
              </a:lnSpc>
              <a:spcBef>
                <a:spcPts val="305"/>
              </a:spcBef>
              <a:buChar char="•"/>
              <a:tabLst>
                <a:tab pos="250825" algn="l"/>
              </a:tabLst>
            </a:pPr>
            <a:r>
              <a:rPr dirty="0" sz="3300" spc="-10">
                <a:latin typeface="Trebuchet MS"/>
                <a:cs typeface="Trebuchet MS"/>
              </a:rPr>
              <a:t>Marketing</a:t>
            </a:r>
            <a:endParaRPr sz="33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83205">
              <a:lnSpc>
                <a:spcPct val="100000"/>
              </a:lnSpc>
              <a:spcBef>
                <a:spcPts val="95"/>
              </a:spcBef>
            </a:pPr>
            <a:r>
              <a:rPr dirty="0" spc="65"/>
              <a:t>Conclusion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17475" rIns="0" bIns="0" rtlCol="0" vert="horz">
            <a:spAutoFit/>
          </a:bodyPr>
          <a:lstStyle/>
          <a:p>
            <a:pPr marL="389890" indent="-377190">
              <a:lnSpc>
                <a:spcPct val="100000"/>
              </a:lnSpc>
              <a:spcBef>
                <a:spcPts val="925"/>
              </a:spcBef>
              <a:buChar char="•"/>
              <a:tabLst>
                <a:tab pos="389890" algn="l"/>
              </a:tabLst>
            </a:pPr>
            <a:r>
              <a:rPr dirty="0" sz="3500"/>
              <a:t>Small</a:t>
            </a:r>
            <a:r>
              <a:rPr dirty="0" sz="3500" spc="-45"/>
              <a:t> </a:t>
            </a:r>
            <a:r>
              <a:rPr dirty="0" sz="3500" spc="-35"/>
              <a:t>Investment.</a:t>
            </a:r>
            <a:r>
              <a:rPr dirty="0" sz="3500" spc="-125"/>
              <a:t> </a:t>
            </a:r>
            <a:r>
              <a:rPr dirty="0" sz="3500" spc="100"/>
              <a:t>Big</a:t>
            </a:r>
            <a:r>
              <a:rPr dirty="0" sz="3500" spc="-60"/>
              <a:t> </a:t>
            </a:r>
            <a:r>
              <a:rPr dirty="0" sz="3500" spc="-10"/>
              <a:t>Impact.</a:t>
            </a:r>
            <a:endParaRPr sz="3500"/>
          </a:p>
          <a:p>
            <a:pPr marL="390525" marR="5080" indent="-377825">
              <a:lnSpc>
                <a:spcPts val="4190"/>
              </a:lnSpc>
              <a:spcBef>
                <a:spcPts val="944"/>
              </a:spcBef>
              <a:buChar char="•"/>
              <a:tabLst>
                <a:tab pos="390525" algn="l"/>
              </a:tabLst>
            </a:pPr>
            <a:r>
              <a:rPr dirty="0" sz="3500"/>
              <a:t>Building</a:t>
            </a:r>
            <a:r>
              <a:rPr dirty="0" sz="3500" spc="-125"/>
              <a:t> </a:t>
            </a:r>
            <a:r>
              <a:rPr dirty="0" sz="3500" spc="70"/>
              <a:t>a</a:t>
            </a:r>
            <a:r>
              <a:rPr dirty="0" sz="3500" spc="-175"/>
              <a:t> </a:t>
            </a:r>
            <a:r>
              <a:rPr dirty="0" sz="3500" spc="-105"/>
              <a:t>smarter,</a:t>
            </a:r>
            <a:r>
              <a:rPr dirty="0" sz="3500" spc="-160"/>
              <a:t> </a:t>
            </a:r>
            <a:r>
              <a:rPr dirty="0" sz="3500" spc="-80"/>
              <a:t>healthier</a:t>
            </a:r>
            <a:r>
              <a:rPr dirty="0" sz="3500" spc="-110"/>
              <a:t> </a:t>
            </a:r>
            <a:r>
              <a:rPr dirty="0" sz="3500" spc="-10"/>
              <a:t>community </a:t>
            </a:r>
            <a:r>
              <a:rPr dirty="0" sz="3500" spc="-95"/>
              <a:t>with</a:t>
            </a:r>
            <a:r>
              <a:rPr dirty="0" sz="3500" spc="-80"/>
              <a:t> </a:t>
            </a:r>
            <a:r>
              <a:rPr dirty="0" sz="3500"/>
              <a:t>local</a:t>
            </a:r>
            <a:r>
              <a:rPr dirty="0" sz="3500" spc="-95"/>
              <a:t> </a:t>
            </a:r>
            <a:r>
              <a:rPr dirty="0" sz="3500"/>
              <a:t>products</a:t>
            </a:r>
            <a:r>
              <a:rPr dirty="0" sz="3500" spc="-65"/>
              <a:t> </a:t>
            </a:r>
            <a:r>
              <a:rPr dirty="0" sz="3500"/>
              <a:t>and</a:t>
            </a:r>
            <a:r>
              <a:rPr dirty="0" sz="3500" spc="-125"/>
              <a:t> </a:t>
            </a:r>
            <a:r>
              <a:rPr dirty="0" sz="3500" spc="-10"/>
              <a:t>convenient </a:t>
            </a:r>
            <a:r>
              <a:rPr dirty="0" sz="3500" spc="-20"/>
              <a:t>delivery.</a:t>
            </a:r>
            <a:endParaRPr sz="35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22850" y="3373731"/>
            <a:ext cx="2837180" cy="7645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Thank</a:t>
            </a:r>
            <a:r>
              <a:rPr dirty="0" spc="-220"/>
              <a:t> </a:t>
            </a:r>
            <a:r>
              <a:rPr dirty="0" spc="-25"/>
              <a:t>you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6794500"/>
            <a:ext cx="2463800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2026-06-19T12:06:16Z</dcterms:created>
  <dcterms:modified xsi:type="dcterms:W3CDTF">2026-06-19T12:06:16Z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2026-06-19T00:00:00Z</vt:filetime>
  </property>
  <property fmtid="{D5CDD505-2E9C-101B-9397-08002B2CF9AE}" pid="3" name="Producer">
    <vt:lpwstr>Skia/PDF m82</vt:lpwstr>
  </property>
  <property fmtid="{D5CDD505-2E9C-101B-9397-08002B2CF9AE}" pid="4" name="LastSaved">
    <vt:filetime>2026-06-19T00:00:00Z</vt:filetime>
  </property>
</Properties>
</file>