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642177" y="14308522"/>
            <a:ext cx="2485539" cy="828513"/>
            <a:chOff x="0" y="0"/>
            <a:chExt cx="3314052" cy="11046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14065" cy="1104646"/>
            </a:xfrm>
            <a:custGeom>
              <a:avLst/>
              <a:gdLst/>
              <a:ahLst/>
              <a:cxnLst/>
              <a:rect l="l" t="t" r="r" b="b"/>
              <a:pathLst>
                <a:path w="3314065" h="1104646">
                  <a:moveTo>
                    <a:pt x="0" y="0"/>
                  </a:moveTo>
                  <a:lnTo>
                    <a:pt x="3314065" y="0"/>
                  </a:lnTo>
                  <a:lnTo>
                    <a:pt x="3314065" y="1104646"/>
                  </a:lnTo>
                  <a:lnTo>
                    <a:pt x="0" y="11046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455" b="-8458"/>
              </a:stretch>
            </a:blipFill>
            <a:ln w="28569" cap="sq">
              <a:solidFill>
                <a:srgbClr val="1C334E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E8C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779004" y="5142500"/>
            <a:ext cx="7505424" cy="5142500"/>
            <a:chOff x="0" y="0"/>
            <a:chExt cx="10007232" cy="68566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07219" cy="6856603"/>
            </a:xfrm>
            <a:custGeom>
              <a:avLst/>
              <a:gdLst/>
              <a:ahLst/>
              <a:cxnLst/>
              <a:rect l="l" t="t" r="r" b="b"/>
              <a:pathLst>
                <a:path w="10007219" h="6856603">
                  <a:moveTo>
                    <a:pt x="0" y="0"/>
                  </a:moveTo>
                  <a:lnTo>
                    <a:pt x="10007219" y="0"/>
                  </a:lnTo>
                  <a:lnTo>
                    <a:pt x="10007219" y="6856603"/>
                  </a:lnTo>
                  <a:lnTo>
                    <a:pt x="0" y="6856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449" r="-13449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611475" y="9838860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DECD5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7E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01900" y="969591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FDBB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Vetcare-1.pptx</dc:title>
  <cp:lastModifiedBy>lovesubha80@gmail.com</cp:lastModifiedBy>
  <cp:revision>2</cp:revision>
  <dcterms:created xsi:type="dcterms:W3CDTF">2006-08-16T00:00:00Z</dcterms:created>
  <dcterms:modified xsi:type="dcterms:W3CDTF">2026-08-02T10:42:07Z</dcterms:modified>
  <dc:identifier>DAHRIe_BXMM</dc:identifier>
</cp:coreProperties>
</file>