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png"/><Relationship Id="rId7" Type="http://schemas.openxmlformats.org/officeDocument/2006/relationships/image" Target="../media/image9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Relationship Id="rId7" Type="http://schemas.openxmlformats.org/officeDocument/2006/relationships/image" Target="../media/image20.jpg"/><Relationship Id="rId8" Type="http://schemas.openxmlformats.org/officeDocument/2006/relationships/image" Target="../media/image2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7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32.jpg"/><Relationship Id="rId7" Type="http://schemas.openxmlformats.org/officeDocument/2006/relationships/image" Target="../media/image33.jpg"/><Relationship Id="rId8" Type="http://schemas.openxmlformats.org/officeDocument/2006/relationships/image" Target="../media/image34.jpg"/><Relationship Id="rId9" Type="http://schemas.openxmlformats.org/officeDocument/2006/relationships/image" Target="../media/image3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5" Type="http://schemas.openxmlformats.org/officeDocument/2006/relationships/image" Target="../media/image39.png"/><Relationship Id="rId6" Type="http://schemas.openxmlformats.org/officeDocument/2006/relationships/image" Target="../media/image40.jpg"/><Relationship Id="rId7" Type="http://schemas.openxmlformats.org/officeDocument/2006/relationships/image" Target="../media/image41.jpg"/><Relationship Id="rId8" Type="http://schemas.openxmlformats.org/officeDocument/2006/relationships/image" Target="../media/image42.jpg"/><Relationship Id="rId9" Type="http://schemas.openxmlformats.org/officeDocument/2006/relationships/image" Target="../media/image43.jpg"/><Relationship Id="rId10" Type="http://schemas.openxmlformats.org/officeDocument/2006/relationships/image" Target="../media/image44.jpg"/><Relationship Id="rId11" Type="http://schemas.openxmlformats.org/officeDocument/2006/relationships/image" Target="../media/image45.jpg"/><Relationship Id="rId12" Type="http://schemas.openxmlformats.org/officeDocument/2006/relationships/image" Target="../media/image46.jpg"/><Relationship Id="rId13" Type="http://schemas.openxmlformats.org/officeDocument/2006/relationships/image" Target="../media/image47.jpg"/><Relationship Id="rId14" Type="http://schemas.openxmlformats.org/officeDocument/2006/relationships/image" Target="../media/image48.jpg"/><Relationship Id="rId15" Type="http://schemas.openxmlformats.org/officeDocument/2006/relationships/image" Target="../media/image49.jpg"/><Relationship Id="rId16" Type="http://schemas.openxmlformats.org/officeDocument/2006/relationships/image" Target="../media/image50.jpg"/><Relationship Id="rId17" Type="http://schemas.openxmlformats.org/officeDocument/2006/relationships/image" Target="../media/image51.jpg"/><Relationship Id="rId18" Type="http://schemas.openxmlformats.org/officeDocument/2006/relationships/image" Target="../media/image52.jpg"/><Relationship Id="rId19" Type="http://schemas.openxmlformats.org/officeDocument/2006/relationships/image" Target="../media/image5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Relationship Id="rId4" Type="http://schemas.openxmlformats.org/officeDocument/2006/relationships/image" Target="../media/image56.jpg"/><Relationship Id="rId5" Type="http://schemas.openxmlformats.org/officeDocument/2006/relationships/image" Target="../media/image57.jpg"/><Relationship Id="rId6" Type="http://schemas.openxmlformats.org/officeDocument/2006/relationships/image" Target="../media/image58.jpg"/><Relationship Id="rId7" Type="http://schemas.openxmlformats.org/officeDocument/2006/relationships/image" Target="../media/image5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Relationship Id="rId4" Type="http://schemas.openxmlformats.org/officeDocument/2006/relationships/image" Target="../media/image62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Relationship Id="rId4" Type="http://schemas.openxmlformats.org/officeDocument/2006/relationships/image" Target="../media/image65.jpg"/><Relationship Id="rId5" Type="http://schemas.openxmlformats.org/officeDocument/2006/relationships/image" Target="../media/image66.jpg"/><Relationship Id="rId6" Type="http://schemas.openxmlformats.org/officeDocument/2006/relationships/image" Target="../media/image67.jpg"/><Relationship Id="rId7" Type="http://schemas.openxmlformats.org/officeDocument/2006/relationships/image" Target="../media/image68.jpg"/><Relationship Id="rId8" Type="http://schemas.openxmlformats.org/officeDocument/2006/relationships/image" Target="../media/image69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9656" y="2827976"/>
            <a:ext cx="7037070" cy="5050155"/>
            <a:chOff x="519656" y="2827976"/>
            <a:chExt cx="7037070" cy="5050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656" y="3440817"/>
              <a:ext cx="3454189" cy="201624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28" y="3214066"/>
              <a:ext cx="6914571" cy="46637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8092" y="3679825"/>
              <a:ext cx="819223" cy="55768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750276" y="3667568"/>
              <a:ext cx="0" cy="1808480"/>
            </a:xfrm>
            <a:custGeom>
              <a:avLst/>
              <a:gdLst/>
              <a:ahLst/>
              <a:cxnLst/>
              <a:rect l="l" t="t" r="r" b="b"/>
              <a:pathLst>
                <a:path w="0" h="1808479">
                  <a:moveTo>
                    <a:pt x="0" y="1807879"/>
                  </a:moveTo>
                  <a:lnTo>
                    <a:pt x="0" y="0"/>
                  </a:lnTo>
                </a:path>
              </a:pathLst>
            </a:custGeom>
            <a:ln w="48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079561" y="2827976"/>
              <a:ext cx="0" cy="392430"/>
            </a:xfrm>
            <a:custGeom>
              <a:avLst/>
              <a:gdLst/>
              <a:ahLst/>
              <a:cxnLst/>
              <a:rect l="l" t="t" r="r" b="b"/>
              <a:pathLst>
                <a:path w="0" h="392430">
                  <a:moveTo>
                    <a:pt x="0" y="392218"/>
                  </a:moveTo>
                  <a:lnTo>
                    <a:pt x="0" y="0"/>
                  </a:lnTo>
                </a:path>
              </a:pathLst>
            </a:custGeom>
            <a:ln w="305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208796" y="2883131"/>
              <a:ext cx="2348230" cy="12700"/>
            </a:xfrm>
            <a:custGeom>
              <a:avLst/>
              <a:gdLst/>
              <a:ahLst/>
              <a:cxnLst/>
              <a:rect l="l" t="t" r="r" b="b"/>
              <a:pathLst>
                <a:path w="2348229" h="12700">
                  <a:moveTo>
                    <a:pt x="2347702" y="12256"/>
                  </a:moveTo>
                  <a:lnTo>
                    <a:pt x="0" y="12256"/>
                  </a:lnTo>
                  <a:lnTo>
                    <a:pt x="0" y="0"/>
                  </a:lnTo>
                  <a:lnTo>
                    <a:pt x="2347702" y="0"/>
                  </a:lnTo>
                  <a:lnTo>
                    <a:pt x="2347702" y="122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515326" y="5389650"/>
              <a:ext cx="440690" cy="0"/>
            </a:xfrm>
            <a:custGeom>
              <a:avLst/>
              <a:gdLst/>
              <a:ahLst/>
              <a:cxnLst/>
              <a:rect l="l" t="t" r="r" b="b"/>
              <a:pathLst>
                <a:path w="440689" h="0">
                  <a:moveTo>
                    <a:pt x="0" y="0"/>
                  </a:moveTo>
                  <a:lnTo>
                    <a:pt x="440180" y="0"/>
                  </a:lnTo>
                </a:path>
              </a:pathLst>
            </a:custGeom>
            <a:ln w="122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29724" y="5440278"/>
            <a:ext cx="5969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0">
                <a:solidFill>
                  <a:srgbClr val="4D4F4B"/>
                </a:solidFill>
                <a:latin typeface="Arial"/>
                <a:cs typeface="Arial"/>
              </a:rPr>
              <a:t>-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8608" y="5440278"/>
            <a:ext cx="238950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215">
                <a:solidFill>
                  <a:srgbClr val="4D4F4B"/>
                </a:solidFill>
                <a:latin typeface="Arial"/>
                <a:cs typeface="Arial"/>
              </a:rPr>
              <a:t>SERVICES</a:t>
            </a:r>
            <a:r>
              <a:rPr dirty="0" sz="800" spc="39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800" spc="220">
                <a:solidFill>
                  <a:srgbClr val="646460"/>
                </a:solidFill>
                <a:latin typeface="Arial"/>
                <a:cs typeface="Arial"/>
              </a:rPr>
              <a:t>THAT</a:t>
            </a:r>
            <a:r>
              <a:rPr dirty="0" sz="800" spc="135">
                <a:solidFill>
                  <a:srgbClr val="646460"/>
                </a:solidFill>
                <a:latin typeface="Arial"/>
                <a:cs typeface="Arial"/>
              </a:rPr>
              <a:t>  </a:t>
            </a:r>
            <a:r>
              <a:rPr dirty="0" sz="800" spc="330">
                <a:solidFill>
                  <a:srgbClr val="4D4F4B"/>
                </a:solidFill>
                <a:latin typeface="Arial"/>
                <a:cs typeface="Arial"/>
              </a:rPr>
              <a:t>coME</a:t>
            </a:r>
            <a:r>
              <a:rPr dirty="0" sz="800" spc="41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800" spc="360">
                <a:solidFill>
                  <a:srgbClr val="646460"/>
                </a:solidFill>
                <a:latin typeface="Arial"/>
                <a:cs typeface="Arial"/>
              </a:rPr>
              <a:t>TO</a:t>
            </a:r>
            <a:r>
              <a:rPr dirty="0" sz="800" spc="30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800" spc="155">
                <a:solidFill>
                  <a:srgbClr val="4D4F4B"/>
                </a:solidFill>
                <a:latin typeface="Arial"/>
                <a:cs typeface="Arial"/>
              </a:rPr>
              <a:t>'{OU</a:t>
            </a:r>
            <a:endParaRPr sz="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7758" y="5256681"/>
            <a:ext cx="445770" cy="50863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150" spc="-35">
                <a:solidFill>
                  <a:srgbClr val="1F522A"/>
                </a:solidFill>
                <a:latin typeface="Arial"/>
                <a:cs typeface="Arial"/>
              </a:rPr>
              <a:t>...</a:t>
            </a:r>
            <a:r>
              <a:rPr dirty="0" sz="3150" spc="-35">
                <a:solidFill>
                  <a:srgbClr val="4D4F4B"/>
                </a:solidFill>
                <a:latin typeface="Arial"/>
                <a:cs typeface="Arial"/>
              </a:rPr>
              <a:t>.</a:t>
            </a:r>
            <a:endParaRPr sz="31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9536" y="5754359"/>
            <a:ext cx="2403475" cy="110871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46990" marR="5080" indent="-34925">
              <a:lnSpc>
                <a:spcPts val="2030"/>
              </a:lnSpc>
              <a:spcBef>
                <a:spcPts val="185"/>
              </a:spcBef>
            </a:pPr>
            <a:r>
              <a:rPr dirty="0" sz="1700" spc="-75" b="1">
                <a:solidFill>
                  <a:srgbClr val="0F1C13"/>
                </a:solidFill>
                <a:latin typeface="Arial"/>
                <a:cs typeface="Arial"/>
              </a:rPr>
              <a:t>Every</a:t>
            </a:r>
            <a:r>
              <a:rPr dirty="0" sz="1700" spc="-30" b="1">
                <a:solidFill>
                  <a:srgbClr val="0F1C13"/>
                </a:solidFill>
                <a:latin typeface="Arial"/>
                <a:cs typeface="Arial"/>
              </a:rPr>
              <a:t> </a:t>
            </a:r>
            <a:r>
              <a:rPr dirty="0" sz="1700" spc="-70" b="1">
                <a:solidFill>
                  <a:srgbClr val="0F1C13"/>
                </a:solidFill>
                <a:latin typeface="Arial"/>
                <a:cs typeface="Arial"/>
              </a:rPr>
              <a:t>Service.</a:t>
            </a:r>
            <a:r>
              <a:rPr dirty="0" sz="1700" spc="-100" b="1">
                <a:solidFill>
                  <a:srgbClr val="0F1C13"/>
                </a:solidFill>
                <a:latin typeface="Arial"/>
                <a:cs typeface="Arial"/>
              </a:rPr>
              <a:t> </a:t>
            </a:r>
            <a:r>
              <a:rPr dirty="0" sz="1700" spc="-25" b="1">
                <a:solidFill>
                  <a:srgbClr val="0F1C13"/>
                </a:solidFill>
                <a:latin typeface="Arial"/>
                <a:cs typeface="Arial"/>
              </a:rPr>
              <a:t>One</a:t>
            </a:r>
            <a:r>
              <a:rPr dirty="0" sz="1700" spc="-60" b="1">
                <a:solidFill>
                  <a:srgbClr val="0F1C13"/>
                </a:solidFill>
                <a:latin typeface="Arial"/>
                <a:cs typeface="Arial"/>
              </a:rPr>
              <a:t> </a:t>
            </a:r>
            <a:r>
              <a:rPr dirty="0" sz="1700" spc="-20" b="1">
                <a:solidFill>
                  <a:srgbClr val="0F1C13"/>
                </a:solidFill>
                <a:latin typeface="Arial"/>
                <a:cs typeface="Arial"/>
              </a:rPr>
              <a:t>App. </a:t>
            </a:r>
            <a:r>
              <a:rPr dirty="0" sz="1700" spc="-114" b="1">
                <a:solidFill>
                  <a:srgbClr val="0F1C13"/>
                </a:solidFill>
                <a:latin typeface="Arial"/>
                <a:cs typeface="Arial"/>
              </a:rPr>
              <a:t>Your</a:t>
            </a:r>
            <a:r>
              <a:rPr dirty="0" sz="1700" spc="-90" b="1">
                <a:solidFill>
                  <a:srgbClr val="0F1C13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0F1C13"/>
                </a:solidFill>
                <a:latin typeface="Arial"/>
                <a:cs typeface="Arial"/>
              </a:rPr>
              <a:t>Home.</a:t>
            </a:r>
            <a:r>
              <a:rPr dirty="0" sz="1700" spc="-170" b="1">
                <a:solidFill>
                  <a:srgbClr val="0F1C13"/>
                </a:solidFill>
                <a:latin typeface="Arial"/>
                <a:cs typeface="Arial"/>
              </a:rPr>
              <a:t> </a:t>
            </a:r>
            <a:r>
              <a:rPr dirty="0" sz="1700" spc="-60" b="1">
                <a:solidFill>
                  <a:srgbClr val="0F1C13"/>
                </a:solidFill>
                <a:latin typeface="Arial"/>
                <a:cs typeface="Arial"/>
              </a:rPr>
              <a:t>Our</a:t>
            </a:r>
            <a:r>
              <a:rPr dirty="0" sz="1700" spc="-105" b="1">
                <a:solidFill>
                  <a:srgbClr val="0F1C13"/>
                </a:solidFill>
                <a:latin typeface="Arial"/>
                <a:cs typeface="Arial"/>
              </a:rPr>
              <a:t> </a:t>
            </a:r>
            <a:r>
              <a:rPr dirty="0" sz="1700" spc="-55" b="1">
                <a:solidFill>
                  <a:srgbClr val="0F1C13"/>
                </a:solidFill>
                <a:latin typeface="Arial"/>
                <a:cs typeface="Arial"/>
              </a:rPr>
              <a:t>Priority.</a:t>
            </a:r>
            <a:endParaRPr sz="1700">
              <a:latin typeface="Arial"/>
              <a:cs typeface="Arial"/>
            </a:endParaRPr>
          </a:p>
          <a:p>
            <a:pPr marL="82550" marR="37465" indent="-19685">
              <a:lnSpc>
                <a:spcPct val="130700"/>
              </a:lnSpc>
              <a:spcBef>
                <a:spcPts val="375"/>
              </a:spcBef>
            </a:pPr>
            <a:r>
              <a:rPr dirty="0" sz="800">
                <a:solidFill>
                  <a:srgbClr val="646460"/>
                </a:solidFill>
                <a:latin typeface="Arial"/>
                <a:cs typeface="Arial"/>
              </a:rPr>
              <a:t>UKODO</a:t>
            </a:r>
            <a:r>
              <a:rPr dirty="0" sz="800" spc="35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4D4F4B"/>
                </a:solidFill>
                <a:latin typeface="Arial"/>
                <a:cs typeface="Arial"/>
              </a:rPr>
              <a:t>connects</a:t>
            </a:r>
            <a:r>
              <a:rPr dirty="0" sz="800" spc="-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646460"/>
                </a:solidFill>
                <a:latin typeface="Arial"/>
                <a:cs typeface="Arial"/>
              </a:rPr>
              <a:t>you</a:t>
            </a:r>
            <a:r>
              <a:rPr dirty="0" sz="800" spc="-10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800" spc="70">
                <a:solidFill>
                  <a:srgbClr val="646460"/>
                </a:solidFill>
                <a:latin typeface="Arial"/>
                <a:cs typeface="Arial"/>
              </a:rPr>
              <a:t>with</a:t>
            </a:r>
            <a:r>
              <a:rPr dirty="0" sz="800" spc="-95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800" spc="10">
                <a:solidFill>
                  <a:srgbClr val="4D4F4B"/>
                </a:solidFill>
                <a:latin typeface="Arial"/>
                <a:cs typeface="Arial"/>
              </a:rPr>
              <a:t>t</a:t>
            </a:r>
            <a:r>
              <a:rPr dirty="0" sz="800" spc="10">
                <a:solidFill>
                  <a:srgbClr val="797B77"/>
                </a:solidFill>
                <a:latin typeface="Arial"/>
                <a:cs typeface="Arial"/>
              </a:rPr>
              <a:t>rusted</a:t>
            </a:r>
            <a:r>
              <a:rPr dirty="0" sz="800" spc="95">
                <a:solidFill>
                  <a:srgbClr val="797B7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646460"/>
                </a:solidFill>
                <a:latin typeface="Arial"/>
                <a:cs typeface="Arial"/>
              </a:rPr>
              <a:t>professionals </a:t>
            </a:r>
            <a:r>
              <a:rPr dirty="0" sz="800">
                <a:solidFill>
                  <a:srgbClr val="4D4F4B"/>
                </a:solidFill>
                <a:latin typeface="Arial"/>
                <a:cs typeface="Arial"/>
              </a:rPr>
              <a:t>for</a:t>
            </a:r>
            <a:r>
              <a:rPr dirty="0" sz="800" spc="9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6460"/>
                </a:solidFill>
                <a:latin typeface="Arial"/>
                <a:cs typeface="Arial"/>
              </a:rPr>
              <a:t>all</a:t>
            </a:r>
            <a:r>
              <a:rPr dirty="0" sz="800" spc="5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6460"/>
                </a:solidFill>
                <a:latin typeface="Arial"/>
                <a:cs typeface="Arial"/>
              </a:rPr>
              <a:t>your</a:t>
            </a:r>
            <a:r>
              <a:rPr dirty="0" sz="800" spc="-45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800" spc="55">
                <a:solidFill>
                  <a:srgbClr val="646460"/>
                </a:solidFill>
                <a:latin typeface="Arial"/>
                <a:cs typeface="Arial"/>
              </a:rPr>
              <a:t>home</a:t>
            </a:r>
            <a:r>
              <a:rPr dirty="0" sz="800" spc="-40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6460"/>
                </a:solidFill>
                <a:latin typeface="Arial"/>
                <a:cs typeface="Arial"/>
              </a:rPr>
              <a:t>need</a:t>
            </a:r>
            <a:r>
              <a:rPr dirty="0" sz="800">
                <a:solidFill>
                  <a:srgbClr val="90918A"/>
                </a:solidFill>
                <a:latin typeface="Arial"/>
                <a:cs typeface="Arial"/>
              </a:rPr>
              <a:t>s</a:t>
            </a:r>
            <a:r>
              <a:rPr dirty="0" sz="800" spc="-15">
                <a:solidFill>
                  <a:srgbClr val="90918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0918A"/>
                </a:solidFill>
                <a:latin typeface="Arial"/>
                <a:cs typeface="Arial"/>
              </a:rPr>
              <a:t>-</a:t>
            </a:r>
            <a:r>
              <a:rPr dirty="0" sz="800" spc="295">
                <a:solidFill>
                  <a:srgbClr val="90918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46460"/>
                </a:solidFill>
                <a:latin typeface="Arial"/>
                <a:cs typeface="Arial"/>
              </a:rPr>
              <a:t>q</a:t>
            </a:r>
            <a:r>
              <a:rPr dirty="0" sz="800">
                <a:solidFill>
                  <a:srgbClr val="90918A"/>
                </a:solidFill>
                <a:latin typeface="Arial"/>
                <a:cs typeface="Arial"/>
              </a:rPr>
              <a:t>u</a:t>
            </a:r>
            <a:r>
              <a:rPr dirty="0" sz="800">
                <a:solidFill>
                  <a:srgbClr val="646460"/>
                </a:solidFill>
                <a:latin typeface="Arial"/>
                <a:cs typeface="Arial"/>
              </a:rPr>
              <a:t>ickly,</a:t>
            </a:r>
            <a:r>
              <a:rPr dirty="0" sz="800" spc="-35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797B77"/>
                </a:solidFill>
                <a:latin typeface="Arial"/>
                <a:cs typeface="Arial"/>
              </a:rPr>
              <a:t>safely</a:t>
            </a:r>
            <a:endParaRPr sz="80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  <a:spcBef>
                <a:spcPts val="535"/>
              </a:spcBef>
            </a:pPr>
            <a:r>
              <a:rPr dirty="0" sz="800">
                <a:solidFill>
                  <a:srgbClr val="646460"/>
                </a:solidFill>
                <a:latin typeface="Arial"/>
                <a:cs typeface="Arial"/>
              </a:rPr>
              <a:t>and</a:t>
            </a:r>
            <a:r>
              <a:rPr dirty="0" sz="800" spc="70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4D4F4B"/>
                </a:solidFill>
                <a:latin typeface="Arial"/>
                <a:cs typeface="Arial"/>
              </a:rPr>
              <a:t>hassle</a:t>
            </a:r>
            <a:r>
              <a:rPr dirty="0" sz="800">
                <a:solidFill>
                  <a:srgbClr val="797B77"/>
                </a:solidFill>
                <a:latin typeface="Arial"/>
                <a:cs typeface="Arial"/>
              </a:rPr>
              <a:t>-</a:t>
            </a:r>
            <a:r>
              <a:rPr dirty="0" sz="800" spc="-10">
                <a:solidFill>
                  <a:srgbClr val="797B77"/>
                </a:solidFill>
                <a:latin typeface="Arial"/>
                <a:cs typeface="Arial"/>
              </a:rPr>
              <a:t>fr</a:t>
            </a:r>
            <a:r>
              <a:rPr dirty="0" sz="800" spc="-10">
                <a:solidFill>
                  <a:srgbClr val="4D4F4B"/>
                </a:solidFill>
                <a:latin typeface="Arial"/>
                <a:cs typeface="Arial"/>
              </a:rPr>
              <a:t>ee</a:t>
            </a:r>
            <a:r>
              <a:rPr dirty="0" sz="800" spc="-10">
                <a:solidFill>
                  <a:srgbClr val="34312F"/>
                </a:solidFill>
                <a:latin typeface="Arial"/>
                <a:cs typeface="Arial"/>
              </a:rPr>
              <a:t>.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14474" y="2809149"/>
            <a:ext cx="972819" cy="2053589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57505">
              <a:lnSpc>
                <a:spcPct val="100000"/>
              </a:lnSpc>
              <a:spcBef>
                <a:spcPts val="135"/>
              </a:spcBef>
            </a:pPr>
            <a:r>
              <a:rPr dirty="0" sz="7200" spc="-450">
                <a:latin typeface="Arial"/>
                <a:cs typeface="Arial"/>
              </a:rPr>
              <a:t>...</a:t>
            </a:r>
            <a:endParaRPr sz="7200">
              <a:latin typeface="Arial"/>
              <a:cs typeface="Arial"/>
            </a:endParaRPr>
          </a:p>
          <a:p>
            <a:pPr marL="17145">
              <a:lnSpc>
                <a:spcPts val="860"/>
              </a:lnSpc>
              <a:spcBef>
                <a:spcPts val="4280"/>
              </a:spcBef>
            </a:pPr>
            <a:r>
              <a:rPr dirty="0" sz="700" spc="-30">
                <a:solidFill>
                  <a:srgbClr val="646460"/>
                </a:solidFill>
                <a:latin typeface="Arial"/>
                <a:cs typeface="Arial"/>
              </a:rPr>
              <a:t>Trusted</a:t>
            </a:r>
            <a:r>
              <a:rPr dirty="0" sz="700" spc="-80">
                <a:solidFill>
                  <a:srgbClr val="646460"/>
                </a:solidFill>
                <a:latin typeface="Arial"/>
                <a:cs typeface="Arial"/>
              </a:rPr>
              <a:t> </a:t>
            </a:r>
            <a:r>
              <a:rPr dirty="0" sz="750" spc="-30" b="1">
                <a:solidFill>
                  <a:srgbClr val="646460"/>
                </a:solidFill>
                <a:latin typeface="Arial"/>
                <a:cs typeface="Arial"/>
              </a:rPr>
              <a:t>Professionals</a:t>
            </a:r>
            <a:endParaRPr sz="750">
              <a:latin typeface="Arial"/>
              <a:cs typeface="Arial"/>
            </a:endParaRPr>
          </a:p>
          <a:p>
            <a:pPr marL="23495">
              <a:lnSpc>
                <a:spcPts val="980"/>
              </a:lnSpc>
            </a:pPr>
            <a:r>
              <a:rPr dirty="0" sz="850" spc="-100" b="1">
                <a:solidFill>
                  <a:srgbClr val="4D4F4B"/>
                </a:solidFill>
                <a:latin typeface="Courier New"/>
                <a:cs typeface="Courier New"/>
              </a:rPr>
              <a:t>R91ta</a:t>
            </a:r>
            <a:r>
              <a:rPr dirty="0" sz="850" spc="-100" b="1">
                <a:solidFill>
                  <a:srgbClr val="797B77"/>
                </a:solidFill>
                <a:latin typeface="Courier New"/>
                <a:cs typeface="Courier New"/>
              </a:rPr>
              <a:t>tYourDoorst</a:t>
            </a:r>
            <a:r>
              <a:rPr dirty="0" sz="850" spc="-100" b="1">
                <a:solidFill>
                  <a:srgbClr val="4D4F4B"/>
                </a:solidFill>
                <a:latin typeface="Courier New"/>
                <a:cs typeface="Courier New"/>
              </a:rPr>
              <a:t>ep</a:t>
            </a:r>
            <a:endParaRPr sz="8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700" b="1">
                <a:solidFill>
                  <a:srgbClr val="797B77"/>
                </a:solidFill>
                <a:latin typeface="Arial"/>
                <a:cs typeface="Arial"/>
              </a:rPr>
              <a:t>Badt_--</a:t>
            </a:r>
            <a:r>
              <a:rPr dirty="0" sz="700" spc="-10" b="1">
                <a:solidFill>
                  <a:srgbClr val="797B77"/>
                </a:solidFill>
                <a:latin typeface="Arial"/>
                <a:cs typeface="Arial"/>
              </a:rPr>
              <a:t>...Jrf'o'"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35131" y="5171394"/>
            <a:ext cx="58801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45">
                <a:solidFill>
                  <a:srgbClr val="797B77"/>
                </a:solidFill>
                <a:latin typeface="Arial"/>
                <a:cs typeface="Arial"/>
              </a:rPr>
              <a:t>Popular</a:t>
            </a:r>
            <a:r>
              <a:rPr dirty="0" sz="650" spc="10">
                <a:solidFill>
                  <a:srgbClr val="797B77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s.rvice&lt;</a:t>
            </a:r>
            <a:endParaRPr sz="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31586" y="5394570"/>
            <a:ext cx="19050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140" b="1">
                <a:solidFill>
                  <a:srgbClr val="183D1D"/>
                </a:solidFill>
                <a:latin typeface="Arial"/>
                <a:cs typeface="Arial"/>
              </a:rPr>
              <a:t>'Sr</a:t>
            </a:r>
            <a:endParaRPr sz="13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07289" y="5613406"/>
            <a:ext cx="249554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135">
                <a:solidFill>
                  <a:srgbClr val="90918A"/>
                </a:solidFill>
                <a:latin typeface="Arial"/>
                <a:cs typeface="Arial"/>
              </a:rPr>
              <a:t>T_.,.</a:t>
            </a:r>
            <a:endParaRPr sz="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1879" y="5420872"/>
            <a:ext cx="193675" cy="2889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415">
              <a:lnSpc>
                <a:spcPts val="1035"/>
              </a:lnSpc>
              <a:spcBef>
                <a:spcPts val="105"/>
              </a:spcBef>
            </a:pPr>
            <a:r>
              <a:rPr dirty="0" sz="1000" spc="-310">
                <a:solidFill>
                  <a:srgbClr val="4867D1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035"/>
              </a:lnSpc>
            </a:pPr>
            <a:r>
              <a:rPr dirty="0" sz="1000" spc="375">
                <a:solidFill>
                  <a:srgbClr val="797B77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56440" y="5367759"/>
            <a:ext cx="733425" cy="3016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452120" algn="l"/>
              </a:tabLst>
            </a:pPr>
            <a:r>
              <a:rPr dirty="0" sz="1450" spc="-20">
                <a:solidFill>
                  <a:srgbClr val="797B77"/>
                </a:solidFill>
                <a:latin typeface="Arial"/>
                <a:cs typeface="Arial"/>
              </a:rPr>
              <a:t>_.,.</a:t>
            </a:r>
            <a:r>
              <a:rPr dirty="0" sz="1450">
                <a:solidFill>
                  <a:srgbClr val="797B77"/>
                </a:solidFill>
                <a:latin typeface="Arial"/>
                <a:cs typeface="Arial"/>
              </a:rPr>
              <a:t>	</a:t>
            </a:r>
            <a:r>
              <a:rPr dirty="0" baseline="5050" sz="825" spc="104" b="1">
                <a:solidFill>
                  <a:srgbClr val="797B77"/>
                </a:solidFill>
                <a:latin typeface="Arial"/>
                <a:cs typeface="Arial"/>
              </a:rPr>
              <a:t>.,_-</a:t>
            </a:r>
            <a:r>
              <a:rPr dirty="0" baseline="5050" sz="825" spc="67" b="1">
                <a:solidFill>
                  <a:srgbClr val="797B77"/>
                </a:solidFill>
                <a:latin typeface="Arial"/>
                <a:cs typeface="Arial"/>
              </a:rPr>
              <a:t>,</a:t>
            </a:r>
            <a:r>
              <a:rPr dirty="0" baseline="5050" sz="825" spc="-1567" b="1">
                <a:solidFill>
                  <a:srgbClr val="797B77"/>
                </a:solidFill>
                <a:latin typeface="Arial"/>
                <a:cs typeface="Arial"/>
              </a:rPr>
              <a:t>g</a:t>
            </a:r>
            <a:r>
              <a:rPr dirty="0" baseline="23148" sz="2700" i="1">
                <a:solidFill>
                  <a:srgbClr val="1F522A"/>
                </a:solidFill>
                <a:latin typeface="Arial"/>
                <a:cs typeface="Arial"/>
              </a:rPr>
              <a:t>&amp;</a:t>
            </a:r>
            <a:endParaRPr baseline="23148" sz="2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08947" y="5586850"/>
            <a:ext cx="238125" cy="715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0" spc="40">
                <a:solidFill>
                  <a:srgbClr val="ED5E28"/>
                </a:solidFill>
                <a:latin typeface="Arial"/>
                <a:cs typeface="Arial"/>
              </a:rPr>
              <a:t>•</a:t>
            </a:r>
            <a:endParaRPr sz="4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40758" y="5792917"/>
            <a:ext cx="13652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25" b="1">
                <a:solidFill>
                  <a:srgbClr val="5B75D6"/>
                </a:solidFill>
                <a:latin typeface="Arial"/>
                <a:cs typeface="Arial"/>
              </a:rPr>
              <a:t>fj</a:t>
            </a:r>
            <a:endParaRPr sz="13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7406" y="5849860"/>
            <a:ext cx="12700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150">
                <a:solidFill>
                  <a:srgbClr val="31723A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91949" y="5902717"/>
            <a:ext cx="26606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-25">
                <a:solidFill>
                  <a:srgbClr val="797B77"/>
                </a:solidFill>
                <a:latin typeface="Arial"/>
                <a:cs typeface="Arial"/>
              </a:rPr>
              <a:t>.,_.</a:t>
            </a:r>
            <a:endParaRPr sz="1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94836" y="5909868"/>
            <a:ext cx="236854" cy="2171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50" spc="-150">
                <a:solidFill>
                  <a:srgbClr val="797B77"/>
                </a:solidFill>
                <a:latin typeface="Times New Roman"/>
                <a:cs typeface="Times New Roman"/>
              </a:rPr>
              <a:t>.........,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65957" y="5890460"/>
            <a:ext cx="29972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-170">
                <a:solidFill>
                  <a:srgbClr val="797B77"/>
                </a:solidFill>
                <a:latin typeface="Times New Roman"/>
                <a:cs typeface="Times New Roman"/>
              </a:rPr>
              <a:t>...........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084790" y="5825347"/>
            <a:ext cx="127000" cy="2654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150">
                <a:solidFill>
                  <a:srgbClr val="4D3DA0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  <a:p>
            <a:pPr marL="36195">
              <a:lnSpc>
                <a:spcPct val="100000"/>
              </a:lnSpc>
              <a:spcBef>
                <a:spcPts val="20"/>
              </a:spcBef>
            </a:pPr>
            <a:r>
              <a:rPr dirty="0" sz="550" spc="-100">
                <a:solidFill>
                  <a:srgbClr val="646460"/>
                </a:solidFill>
                <a:latin typeface="Arial"/>
                <a:cs typeface="Arial"/>
              </a:rPr>
              <a:t>p�</a:t>
            </a:r>
            <a:endParaRPr sz="5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88950" y="6055162"/>
            <a:ext cx="280035" cy="6388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baseline="5555" sz="750" spc="-225" b="1">
                <a:solidFill>
                  <a:srgbClr val="797B77"/>
                </a:solidFill>
                <a:latin typeface="Times New Roman"/>
                <a:cs typeface="Times New Roman"/>
              </a:rPr>
              <a:t>U:h;m</a:t>
            </a:r>
            <a:r>
              <a:rPr dirty="0" baseline="5555" sz="750" spc="-2137" b="1">
                <a:solidFill>
                  <a:srgbClr val="797B77"/>
                </a:solidFill>
                <a:latin typeface="Times New Roman"/>
                <a:cs typeface="Times New Roman"/>
              </a:rPr>
              <a:t>'</a:t>
            </a:r>
            <a:r>
              <a:rPr dirty="0" sz="4000" spc="-145">
                <a:solidFill>
                  <a:srgbClr val="66A8D8"/>
                </a:solidFill>
                <a:latin typeface="Arial"/>
                <a:cs typeface="Arial"/>
              </a:rPr>
              <a:t>*</a:t>
            </a:r>
            <a:endParaRPr sz="4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84997" y="6265759"/>
            <a:ext cx="274955" cy="32131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36195">
              <a:lnSpc>
                <a:spcPct val="100000"/>
              </a:lnSpc>
              <a:spcBef>
                <a:spcPts val="400"/>
              </a:spcBef>
            </a:pPr>
            <a:r>
              <a:rPr dirty="0" sz="1000" spc="-50">
                <a:solidFill>
                  <a:srgbClr val="4867D1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550">
                <a:solidFill>
                  <a:srgbClr val="797B77"/>
                </a:solidFill>
                <a:latin typeface="Arial"/>
                <a:cs typeface="Arial"/>
              </a:rPr>
              <a:t>c.-</a:t>
            </a:r>
            <a:r>
              <a:rPr dirty="0" sz="550" spc="-20">
                <a:solidFill>
                  <a:srgbClr val="797B77"/>
                </a:solidFill>
                <a:latin typeface="Arial"/>
                <a:cs typeface="Arial"/>
              </a:rPr>
              <a:t>w..h</a:t>
            </a:r>
            <a:endParaRPr sz="5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64231" y="6459126"/>
            <a:ext cx="31178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0" b="1">
                <a:solidFill>
                  <a:srgbClr val="797B77"/>
                </a:solidFill>
                <a:latin typeface="Arial"/>
                <a:cs typeface="Arial"/>
              </a:rPr>
              <a:t>8ati,o;.,;,,g</a:t>
            </a:r>
            <a:endParaRPr sz="5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48697" y="6220629"/>
            <a:ext cx="167640" cy="321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240">
              <a:lnSpc>
                <a:spcPts val="1850"/>
              </a:lnSpc>
              <a:spcBef>
                <a:spcPts val="105"/>
              </a:spcBef>
            </a:pPr>
            <a:r>
              <a:rPr dirty="0" sz="1600" spc="-25">
                <a:solidFill>
                  <a:srgbClr val="646460"/>
                </a:solidFill>
                <a:latin typeface="Arial"/>
                <a:cs typeface="Arial"/>
              </a:rPr>
              <a:t>••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470"/>
              </a:lnSpc>
            </a:pPr>
            <a:r>
              <a:rPr dirty="0" sz="450" spc="-20" b="1">
                <a:solidFill>
                  <a:srgbClr val="646460"/>
                </a:solidFill>
                <a:latin typeface="Times New Roman"/>
                <a:cs typeface="Times New Roman"/>
              </a:rPr>
              <a:t>Mc,,,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38508" y="6645533"/>
            <a:ext cx="168275" cy="3937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400" spc="-170">
                <a:solidFill>
                  <a:srgbClr val="646460"/>
                </a:solidFill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10768" y="6724484"/>
            <a:ext cx="799465" cy="278130"/>
          </a:xfrm>
          <a:prstGeom prst="rect">
            <a:avLst/>
          </a:prstGeom>
        </p:spPr>
        <p:txBody>
          <a:bodyPr wrap="square" lIns="0" tIns="527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dirty="0" sz="700" spc="-55">
                <a:solidFill>
                  <a:srgbClr val="646460"/>
                </a:solidFill>
                <a:latin typeface="Arial"/>
                <a:cs typeface="Arial"/>
              </a:rPr>
              <a:t>Safe</a:t>
            </a:r>
            <a:r>
              <a:rPr dirty="0" sz="700" spc="-55">
                <a:solidFill>
                  <a:srgbClr val="90918A"/>
                </a:solidFill>
                <a:latin typeface="Arial"/>
                <a:cs typeface="Arial"/>
              </a:rPr>
              <a:t>.</a:t>
            </a:r>
            <a:r>
              <a:rPr dirty="0" sz="700" spc="-55">
                <a:solidFill>
                  <a:srgbClr val="4D4F4B"/>
                </a:solidFill>
                <a:latin typeface="Arial"/>
                <a:cs typeface="Arial"/>
              </a:rPr>
              <a:t>Reijable.</a:t>
            </a:r>
            <a:r>
              <a:rPr dirty="0" sz="700" spc="5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700" spc="-40">
                <a:solidFill>
                  <a:srgbClr val="4D4F4B"/>
                </a:solidFill>
                <a:latin typeface="Arial"/>
                <a:cs typeface="Arial"/>
              </a:rPr>
              <a:t>V</a:t>
            </a:r>
            <a:r>
              <a:rPr dirty="0" sz="700" spc="-40">
                <a:solidFill>
                  <a:srgbClr val="797B77"/>
                </a:solidFill>
                <a:latin typeface="Arial"/>
                <a:cs typeface="Arial"/>
              </a:rPr>
              <a:t>e</a:t>
            </a:r>
            <a:r>
              <a:rPr dirty="0" sz="700" spc="-40">
                <a:solidFill>
                  <a:srgbClr val="4D4F4B"/>
                </a:solidFill>
                <a:latin typeface="Arial"/>
                <a:cs typeface="Arial"/>
              </a:rPr>
              <a:t>rttied.</a:t>
            </a:r>
            <a:endParaRPr sz="7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229"/>
              </a:spcBef>
            </a:pPr>
            <a:r>
              <a:rPr dirty="0" sz="500" spc="-60" b="1">
                <a:solidFill>
                  <a:srgbClr val="90918A"/>
                </a:solidFill>
                <a:latin typeface="Arial"/>
                <a:cs typeface="Arial"/>
              </a:rPr>
              <a:t>YQ.;r</a:t>
            </a:r>
            <a:r>
              <a:rPr dirty="0" sz="500" spc="-35" b="1">
                <a:solidFill>
                  <a:srgbClr val="90918A"/>
                </a:solidFill>
                <a:latin typeface="Arial"/>
                <a:cs typeface="Arial"/>
              </a:rPr>
              <a:t> </a:t>
            </a:r>
            <a:r>
              <a:rPr dirty="0" sz="500" b="1">
                <a:solidFill>
                  <a:srgbClr val="797B77"/>
                </a:solidFill>
                <a:latin typeface="Times New Roman"/>
                <a:cs typeface="Times New Roman"/>
              </a:rPr>
              <a:t>seftty</a:t>
            </a:r>
            <a:r>
              <a:rPr dirty="0" sz="500" spc="175" b="1">
                <a:solidFill>
                  <a:srgbClr val="797B77"/>
                </a:solidFill>
                <a:latin typeface="Times New Roman"/>
                <a:cs typeface="Times New Roman"/>
              </a:rPr>
              <a:t> </a:t>
            </a:r>
            <a:r>
              <a:rPr dirty="0" sz="500" spc="-10" b="1">
                <a:solidFill>
                  <a:srgbClr val="90918A"/>
                </a:solidFill>
                <a:latin typeface="Arial"/>
                <a:cs typeface="Arial"/>
              </a:rPr>
              <a:t>sour</a:t>
            </a:r>
            <a:r>
              <a:rPr dirty="0" sz="500" spc="50" b="1">
                <a:solidFill>
                  <a:srgbClr val="90918A"/>
                </a:solidFill>
                <a:latin typeface="Arial"/>
                <a:cs typeface="Arial"/>
              </a:rPr>
              <a:t> </a:t>
            </a:r>
            <a:r>
              <a:rPr dirty="0" sz="500" spc="-10" b="1">
                <a:solidFill>
                  <a:srgbClr val="797B77"/>
                </a:solidFill>
                <a:latin typeface="Arial"/>
                <a:cs typeface="Arial"/>
              </a:rPr>
              <a:t>pnor(Y,</a:t>
            </a:r>
            <a:endParaRPr sz="5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19225" y="7148061"/>
            <a:ext cx="560070" cy="3086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230"/>
              </a:lnSpc>
              <a:spcBef>
                <a:spcPts val="105"/>
              </a:spcBef>
              <a:tabLst>
                <a:tab pos="417830" algn="l"/>
              </a:tabLst>
            </a:pPr>
            <a:r>
              <a:rPr dirty="0" sz="1150" spc="-25" b="1">
                <a:solidFill>
                  <a:srgbClr val="1F522A"/>
                </a:solidFill>
                <a:latin typeface="Arial"/>
                <a:cs typeface="Arial"/>
              </a:rPr>
              <a:t>fll</a:t>
            </a:r>
            <a:r>
              <a:rPr dirty="0" sz="1150" b="1">
                <a:solidFill>
                  <a:srgbClr val="1F522A"/>
                </a:solidFill>
                <a:latin typeface="Arial"/>
                <a:cs typeface="Arial"/>
              </a:rPr>
              <a:t>	</a:t>
            </a:r>
            <a:r>
              <a:rPr dirty="0" baseline="2314" sz="1800" spc="-37">
                <a:solidFill>
                  <a:srgbClr val="646460"/>
                </a:solidFill>
                <a:latin typeface="Arial"/>
                <a:cs typeface="Arial"/>
              </a:rPr>
              <a:t>El</a:t>
            </a:r>
            <a:endParaRPr baseline="2314" sz="1800">
              <a:latin typeface="Arial"/>
              <a:cs typeface="Arial"/>
            </a:endParaRPr>
          </a:p>
          <a:p>
            <a:pPr marL="353060">
              <a:lnSpc>
                <a:spcPts val="990"/>
              </a:lnSpc>
            </a:pPr>
            <a:r>
              <a:rPr dirty="0" sz="1000" spc="-50">
                <a:solidFill>
                  <a:srgbClr val="90918A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49223" y="7142188"/>
            <a:ext cx="112395" cy="2882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590">
              <a:lnSpc>
                <a:spcPts val="1300"/>
              </a:lnSpc>
              <a:spcBef>
                <a:spcPts val="105"/>
              </a:spcBef>
            </a:pPr>
            <a:r>
              <a:rPr dirty="0" sz="1150" spc="-50">
                <a:solidFill>
                  <a:srgbClr val="797B77"/>
                </a:solidFill>
                <a:latin typeface="Arial"/>
                <a:cs typeface="Arial"/>
              </a:rPr>
              <a:t>0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ts val="760"/>
              </a:lnSpc>
            </a:pPr>
            <a:r>
              <a:rPr dirty="0" sz="700" spc="-25" b="1">
                <a:solidFill>
                  <a:srgbClr val="90918A"/>
                </a:solidFill>
                <a:latin typeface="Arial"/>
                <a:cs typeface="Arial"/>
              </a:rPr>
              <a:t>a.</a:t>
            </a:r>
            <a:endParaRPr sz="7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21417" y="7744304"/>
            <a:ext cx="57023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80" b="1">
                <a:solidFill>
                  <a:srgbClr val="183D1D"/>
                </a:solidFill>
                <a:latin typeface="Arial"/>
                <a:cs typeface="Arial"/>
              </a:rPr>
              <a:t>(.i;,</a:t>
            </a:r>
            <a:r>
              <a:rPr dirty="0" sz="850" spc="60" b="1">
                <a:solidFill>
                  <a:srgbClr val="183D1D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646460"/>
                </a:solidFill>
                <a:latin typeface="Arial"/>
                <a:cs typeface="Arial"/>
              </a:rPr>
              <a:t>Trusted</a:t>
            </a:r>
            <a:endParaRPr sz="7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17046" y="7816569"/>
            <a:ext cx="77406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35" b="1" i="1">
                <a:solidFill>
                  <a:srgbClr val="183D1D"/>
                </a:solidFill>
                <a:latin typeface="Arial"/>
                <a:cs typeface="Arial"/>
              </a:rPr>
              <a:t>V!fit/</a:t>
            </a:r>
            <a:r>
              <a:rPr dirty="0" sz="1100" spc="175" b="1" i="1">
                <a:solidFill>
                  <a:srgbClr val="183D1D"/>
                </a:solidFill>
                <a:latin typeface="Arial"/>
                <a:cs typeface="Arial"/>
              </a:rPr>
              <a:t> </a:t>
            </a:r>
            <a:r>
              <a:rPr dirty="0" sz="700" spc="-35">
                <a:solidFill>
                  <a:srgbClr val="4D4F4B"/>
                </a:solidFill>
                <a:latin typeface="Arial"/>
                <a:cs typeface="Arial"/>
              </a:rPr>
              <a:t>Professionals</a:t>
            </a:r>
            <a:endParaRPr sz="7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31641" y="7688127"/>
            <a:ext cx="5111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050" spc="-10">
                <a:solidFill>
                  <a:srgbClr val="183D1D"/>
                </a:solidFill>
                <a:latin typeface="Arial"/>
                <a:cs typeface="Arial"/>
              </a:rPr>
              <a:t>!!::!\</a:t>
            </a:r>
            <a:r>
              <a:rPr dirty="0" sz="1050" spc="55">
                <a:solidFill>
                  <a:srgbClr val="183D1D"/>
                </a:solidFill>
                <a:latin typeface="Arial"/>
                <a:cs typeface="Arial"/>
              </a:rPr>
              <a:t> </a:t>
            </a:r>
            <a:r>
              <a:rPr dirty="0" baseline="22222" sz="1125" spc="-30">
                <a:solidFill>
                  <a:srgbClr val="4D4F4B"/>
                </a:solidFill>
                <a:latin typeface="Arial"/>
                <a:cs typeface="Arial"/>
              </a:rPr>
              <a:t>Easy</a:t>
            </a:r>
            <a:endParaRPr baseline="22222" sz="1125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38188" y="7755285"/>
            <a:ext cx="64643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12626" sz="1650" spc="-172">
                <a:solidFill>
                  <a:srgbClr val="183D1D"/>
                </a:solidFill>
                <a:latin typeface="Arial"/>
                <a:cs typeface="Arial"/>
              </a:rPr>
              <a:t>U!:.J</a:t>
            </a:r>
            <a:r>
              <a:rPr dirty="0" baseline="-12626" sz="1650" spc="75">
                <a:solidFill>
                  <a:srgbClr val="183D1D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646460"/>
                </a:solidFill>
                <a:latin typeface="Arial"/>
                <a:cs typeface="Arial"/>
              </a:rPr>
              <a:t>Booki</a:t>
            </a:r>
            <a:r>
              <a:rPr dirty="0" sz="750" spc="-10">
                <a:solidFill>
                  <a:srgbClr val="90918A"/>
                </a:solidFill>
                <a:latin typeface="Arial"/>
                <a:cs typeface="Arial"/>
              </a:rPr>
              <a:t>n</a:t>
            </a:r>
            <a:r>
              <a:rPr dirty="0" sz="750" spc="-10">
                <a:solidFill>
                  <a:srgbClr val="646460"/>
                </a:solidFill>
                <a:latin typeface="Arial"/>
                <a:cs typeface="Arial"/>
              </a:rPr>
              <a:t>g</a:t>
            </a:r>
            <a:endParaRPr sz="7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690331" y="7634248"/>
            <a:ext cx="391160" cy="2438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915"/>
              </a:lnSpc>
              <a:spcBef>
                <a:spcPts val="105"/>
              </a:spcBef>
            </a:pPr>
            <a:r>
              <a:rPr dirty="0" sz="800" spc="-10" b="1">
                <a:solidFill>
                  <a:srgbClr val="646460"/>
                </a:solidFill>
                <a:latin typeface="Times New Roman"/>
                <a:cs typeface="Times New Roman"/>
              </a:rPr>
              <a:t>Sec.u'"</a:t>
            </a:r>
            <a:endParaRPr sz="800">
              <a:latin typeface="Times New Roman"/>
              <a:cs typeface="Times New Roman"/>
            </a:endParaRPr>
          </a:p>
          <a:p>
            <a:pPr marL="17145">
              <a:lnSpc>
                <a:spcPts val="795"/>
              </a:lnSpc>
            </a:pPr>
            <a:r>
              <a:rPr dirty="0" sz="700" spc="-35">
                <a:solidFill>
                  <a:srgbClr val="646460"/>
                </a:solidFill>
                <a:latin typeface="Arial"/>
                <a:cs typeface="Arial"/>
              </a:rPr>
              <a:t>Payments</a:t>
            </a:r>
            <a:endParaRPr sz="7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16577" y="7500882"/>
            <a:ext cx="603250" cy="34036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1200" spc="105">
                <a:solidFill>
                  <a:srgbClr val="183D1D"/>
                </a:solidFill>
                <a:latin typeface="Arial"/>
                <a:cs typeface="Arial"/>
              </a:rPr>
              <a:t>@</a:t>
            </a:r>
            <a:r>
              <a:rPr dirty="0" sz="1200" spc="415">
                <a:solidFill>
                  <a:srgbClr val="183D1D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646460"/>
                </a:solidFill>
                <a:latin typeface="Arial"/>
                <a:cs typeface="Arial"/>
              </a:rPr>
              <a:t>Qual</a:t>
            </a:r>
            <a:r>
              <a:rPr dirty="0" sz="650" spc="-10">
                <a:solidFill>
                  <a:srgbClr val="90918A"/>
                </a:solidFill>
                <a:latin typeface="Arial"/>
                <a:cs typeface="Arial"/>
              </a:rPr>
              <a:t>i</a:t>
            </a:r>
            <a:r>
              <a:rPr dirty="0" sz="650" spc="-10">
                <a:solidFill>
                  <a:srgbClr val="646460"/>
                </a:solidFill>
                <a:latin typeface="Arial"/>
                <a:cs typeface="Arial"/>
              </a:rPr>
              <a:t>ty</a:t>
            </a:r>
            <a:endParaRPr sz="650">
              <a:latin typeface="Arial"/>
              <a:cs typeface="Arial"/>
            </a:endParaRPr>
          </a:p>
          <a:p>
            <a:pPr marL="85725">
              <a:lnSpc>
                <a:spcPct val="100000"/>
              </a:lnSpc>
              <a:spcBef>
                <a:spcPts val="75"/>
              </a:spcBef>
              <a:tabLst>
                <a:tab pos="292100" algn="l"/>
              </a:tabLst>
            </a:pPr>
            <a:r>
              <a:rPr dirty="0" sz="700" spc="-25">
                <a:solidFill>
                  <a:srgbClr val="183D1D"/>
                </a:solidFill>
                <a:latin typeface="Arial"/>
                <a:cs typeface="Arial"/>
              </a:rPr>
              <a:t>••</a:t>
            </a:r>
            <a:r>
              <a:rPr dirty="0" sz="700">
                <a:solidFill>
                  <a:srgbClr val="183D1D"/>
                </a:solidFill>
                <a:latin typeface="Arial"/>
                <a:cs typeface="Arial"/>
              </a:rPr>
              <a:t>	</a:t>
            </a:r>
            <a:r>
              <a:rPr dirty="0" sz="700" spc="-30">
                <a:solidFill>
                  <a:srgbClr val="4D4F4B"/>
                </a:solidFill>
                <a:latin typeface="Arial"/>
                <a:cs typeface="Arial"/>
              </a:rPr>
              <a:t>Assured</a:t>
            </a:r>
            <a:endParaRPr sz="7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78226" y="7409284"/>
            <a:ext cx="400685" cy="2787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0190" algn="l"/>
              </a:tabLst>
            </a:pPr>
            <a:r>
              <a:rPr dirty="0" sz="1650" spc="-50">
                <a:solidFill>
                  <a:srgbClr val="183D1D"/>
                </a:solidFill>
                <a:latin typeface="Times New Roman"/>
                <a:cs typeface="Times New Roman"/>
              </a:rPr>
              <a:t>n</a:t>
            </a:r>
            <a:r>
              <a:rPr dirty="0" sz="1650">
                <a:solidFill>
                  <a:srgbClr val="183D1D"/>
                </a:solidFill>
                <a:latin typeface="Times New Roman"/>
                <a:cs typeface="Times New Roman"/>
              </a:rPr>
              <a:t>	</a:t>
            </a:r>
            <a:r>
              <a:rPr dirty="0" sz="700" spc="-25">
                <a:solidFill>
                  <a:srgbClr val="646460"/>
                </a:solidFill>
                <a:latin typeface="Times New Roman"/>
                <a:cs typeface="Times New Roman"/>
              </a:rPr>
              <a:t>2</a:t>
            </a:r>
            <a:r>
              <a:rPr dirty="0" sz="700" spc="-25">
                <a:solidFill>
                  <a:srgbClr val="34312F"/>
                </a:solidFill>
                <a:latin typeface="Times New Roman"/>
                <a:cs typeface="Times New Roman"/>
              </a:rPr>
              <a:t>4</a:t>
            </a:r>
            <a:r>
              <a:rPr dirty="0" sz="700" spc="-25">
                <a:solidFill>
                  <a:srgbClr val="646460"/>
                </a:solidFill>
                <a:latin typeface="Times New Roman"/>
                <a:cs typeface="Times New Roman"/>
              </a:rPr>
              <a:t>n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972800" y="7583689"/>
            <a:ext cx="57594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b="1">
                <a:solidFill>
                  <a:srgbClr val="183D1D"/>
                </a:solidFill>
                <a:latin typeface="Arial"/>
                <a:cs typeface="Arial"/>
              </a:rPr>
              <a:t>u</a:t>
            </a:r>
            <a:r>
              <a:rPr dirty="0" sz="750" spc="-100" b="1">
                <a:solidFill>
                  <a:srgbClr val="183D1D"/>
                </a:solidFill>
                <a:latin typeface="Arial"/>
                <a:cs typeface="Arial"/>
              </a:rPr>
              <a:t> </a:t>
            </a:r>
            <a:r>
              <a:rPr dirty="0" sz="1100" spc="-25" b="1">
                <a:solidFill>
                  <a:srgbClr val="183D1D"/>
                </a:solidFill>
                <a:latin typeface="Times New Roman"/>
                <a:cs typeface="Times New Roman"/>
              </a:rPr>
              <a:t>.Y</a:t>
            </a:r>
            <a:r>
              <a:rPr dirty="0" sz="1100" spc="40" b="1">
                <a:solidFill>
                  <a:srgbClr val="183D1D"/>
                </a:solidFill>
                <a:latin typeface="Times New Roman"/>
                <a:cs typeface="Times New Roman"/>
              </a:rPr>
              <a:t> </a:t>
            </a:r>
            <a:r>
              <a:rPr dirty="0" sz="700" spc="-10">
                <a:solidFill>
                  <a:srgbClr val="646460"/>
                </a:solidFill>
                <a:latin typeface="Times New Roman"/>
                <a:cs typeface="Times New Roman"/>
              </a:rPr>
              <a:t>Support</a:t>
            </a:r>
            <a:endParaRPr sz="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178" y="3097626"/>
            <a:ext cx="1632333" cy="9253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44627" y="2944416"/>
            <a:ext cx="311872" cy="42286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75146" y="4114942"/>
            <a:ext cx="434066" cy="2022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73396" y="4390720"/>
            <a:ext cx="813110" cy="49640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704" y="5548990"/>
            <a:ext cx="4108345" cy="24942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32833" y="7088704"/>
            <a:ext cx="623666" cy="966804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28385" y="2950544"/>
            <a:ext cx="0" cy="2954020"/>
          </a:xfrm>
          <a:custGeom>
            <a:avLst/>
            <a:gdLst/>
            <a:ahLst/>
            <a:cxnLst/>
            <a:rect l="l" t="t" r="r" b="b"/>
            <a:pathLst>
              <a:path w="0" h="2954020">
                <a:moveTo>
                  <a:pt x="0" y="2953891"/>
                </a:moveTo>
                <a:lnTo>
                  <a:pt x="0" y="0"/>
                </a:lnTo>
              </a:path>
            </a:pathLst>
          </a:custGeom>
          <a:ln w="305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86057" y="4188482"/>
            <a:ext cx="0" cy="1367155"/>
          </a:xfrm>
          <a:custGeom>
            <a:avLst/>
            <a:gdLst/>
            <a:ahLst/>
            <a:cxnLst/>
            <a:rect l="l" t="t" r="r" b="b"/>
            <a:pathLst>
              <a:path w="0" h="1367154">
                <a:moveTo>
                  <a:pt x="0" y="1366634"/>
                </a:moveTo>
                <a:lnTo>
                  <a:pt x="0" y="0"/>
                </a:lnTo>
              </a:path>
            </a:pathLst>
          </a:custGeom>
          <a:ln w="550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973847" y="4102684"/>
            <a:ext cx="0" cy="1795780"/>
          </a:xfrm>
          <a:custGeom>
            <a:avLst/>
            <a:gdLst/>
            <a:ahLst/>
            <a:cxnLst/>
            <a:rect l="l" t="t" r="r" b="b"/>
            <a:pathLst>
              <a:path w="0" h="1795779">
                <a:moveTo>
                  <a:pt x="0" y="1795623"/>
                </a:moveTo>
                <a:lnTo>
                  <a:pt x="0" y="0"/>
                </a:lnTo>
              </a:path>
            </a:pathLst>
          </a:custGeom>
          <a:ln w="61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16158" y="2981186"/>
            <a:ext cx="7128509" cy="0"/>
          </a:xfrm>
          <a:custGeom>
            <a:avLst/>
            <a:gdLst/>
            <a:ahLst/>
            <a:cxnLst/>
            <a:rect l="l" t="t" r="r" b="b"/>
            <a:pathLst>
              <a:path w="7128509" h="0">
                <a:moveTo>
                  <a:pt x="0" y="0"/>
                </a:moveTo>
                <a:lnTo>
                  <a:pt x="7128471" y="0"/>
                </a:lnTo>
              </a:path>
            </a:pathLst>
          </a:custGeom>
          <a:ln w="245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47193" y="4170097"/>
            <a:ext cx="1351280" cy="0"/>
          </a:xfrm>
          <a:custGeom>
            <a:avLst/>
            <a:gdLst/>
            <a:ahLst/>
            <a:cxnLst/>
            <a:rect l="l" t="t" r="r" b="b"/>
            <a:pathLst>
              <a:path w="1351279" h="0">
                <a:moveTo>
                  <a:pt x="0" y="0"/>
                </a:moveTo>
                <a:lnTo>
                  <a:pt x="1351108" y="0"/>
                </a:lnTo>
              </a:path>
            </a:pathLst>
          </a:custGeom>
          <a:ln w="98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187823" y="8018736"/>
            <a:ext cx="2757805" cy="0"/>
          </a:xfrm>
          <a:custGeom>
            <a:avLst/>
            <a:gdLst/>
            <a:ahLst/>
            <a:cxnLst/>
            <a:rect l="l" t="t" r="r" b="b"/>
            <a:pathLst>
              <a:path w="2757804" h="0">
                <a:moveTo>
                  <a:pt x="0" y="0"/>
                </a:moveTo>
                <a:lnTo>
                  <a:pt x="2757238" y="0"/>
                </a:lnTo>
              </a:path>
            </a:pathLst>
          </a:custGeom>
          <a:ln w="122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18322" y="4062918"/>
            <a:ext cx="151003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880" algn="l"/>
              </a:tabLst>
            </a:pPr>
            <a:r>
              <a:rPr dirty="0" sz="500" spc="-50">
                <a:solidFill>
                  <a:srgbClr val="90938E"/>
                </a:solidFill>
                <a:latin typeface="Times New Roman"/>
                <a:cs typeface="Times New Roman"/>
              </a:rPr>
              <a:t>-</a:t>
            </a:r>
            <a:r>
              <a:rPr dirty="0" sz="500">
                <a:solidFill>
                  <a:srgbClr val="90938E"/>
                </a:solidFill>
                <a:latin typeface="Times New Roman"/>
                <a:cs typeface="Times New Roman"/>
              </a:rPr>
              <a:t>	</a:t>
            </a:r>
            <a:r>
              <a:rPr dirty="0" sz="500" spc="114" b="1">
                <a:solidFill>
                  <a:srgbClr val="7E827E"/>
                </a:solidFill>
                <a:latin typeface="Times New Roman"/>
                <a:cs typeface="Times New Roman"/>
              </a:rPr>
              <a:t>SIAVICIS</a:t>
            </a:r>
            <a:r>
              <a:rPr dirty="0" sz="500" spc="100" b="1">
                <a:solidFill>
                  <a:srgbClr val="7E827E"/>
                </a:solidFill>
                <a:latin typeface="Times New Roman"/>
                <a:cs typeface="Times New Roman"/>
              </a:rPr>
              <a:t> </a:t>
            </a:r>
            <a:r>
              <a:rPr dirty="0" sz="500" spc="80" b="1">
                <a:solidFill>
                  <a:srgbClr val="7E827E"/>
                </a:solidFill>
                <a:latin typeface="Times New Roman"/>
                <a:cs typeface="Times New Roman"/>
              </a:rPr>
              <a:t>THAf</a:t>
            </a:r>
            <a:r>
              <a:rPr dirty="0" sz="500" spc="225" b="1">
                <a:solidFill>
                  <a:srgbClr val="7E827E"/>
                </a:solidFill>
                <a:latin typeface="Times New Roman"/>
                <a:cs typeface="Times New Roman"/>
              </a:rPr>
              <a:t> </a:t>
            </a:r>
            <a:r>
              <a:rPr dirty="0" sz="500" spc="125" b="1">
                <a:solidFill>
                  <a:srgbClr val="70706E"/>
                </a:solidFill>
                <a:latin typeface="Times New Roman"/>
                <a:cs typeface="Times New Roman"/>
              </a:rPr>
              <a:t>COMIT</a:t>
            </a:r>
            <a:r>
              <a:rPr dirty="0" sz="500" spc="125" b="1">
                <a:solidFill>
                  <a:srgbClr val="90938E"/>
                </a:solidFill>
                <a:latin typeface="Times New Roman"/>
                <a:cs typeface="Times New Roman"/>
              </a:rPr>
              <a:t>O</a:t>
            </a:r>
            <a:r>
              <a:rPr dirty="0" sz="500" spc="180" b="1">
                <a:solidFill>
                  <a:srgbClr val="90938E"/>
                </a:solidFill>
                <a:latin typeface="Times New Roman"/>
                <a:cs typeface="Times New Roman"/>
              </a:rPr>
              <a:t> </a:t>
            </a:r>
            <a:r>
              <a:rPr dirty="0" sz="500" spc="95" b="1">
                <a:solidFill>
                  <a:srgbClr val="90938E"/>
                </a:solidFill>
                <a:latin typeface="Times New Roman"/>
                <a:cs typeface="Times New Roman"/>
              </a:rPr>
              <a:t>YOU</a:t>
            </a:r>
            <a:r>
              <a:rPr dirty="0" sz="500" spc="95">
                <a:solidFill>
                  <a:srgbClr val="90938E"/>
                </a:solidFill>
                <a:latin typeface="Times New Roman"/>
                <a:cs typeface="Times New Roman"/>
              </a:rPr>
              <a:t>-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5983" y="4228896"/>
            <a:ext cx="1852295" cy="2020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600" spc="60" b="1">
                <a:solidFill>
                  <a:srgbClr val="0F0F0F"/>
                </a:solidFill>
                <a:latin typeface="Arial"/>
                <a:cs typeface="Arial"/>
              </a:rPr>
              <a:t>About</a:t>
            </a:r>
            <a:r>
              <a:rPr dirty="0" sz="1600" spc="-15" b="1">
                <a:solidFill>
                  <a:srgbClr val="0F0F0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133B26"/>
                </a:solidFill>
                <a:latin typeface="Arial"/>
                <a:cs typeface="Arial"/>
              </a:rPr>
              <a:t>UKODO</a:t>
            </a:r>
            <a:endParaRPr sz="1600">
              <a:latin typeface="Arial"/>
              <a:cs typeface="Arial"/>
            </a:endParaRPr>
          </a:p>
          <a:p>
            <a:pPr marL="38100" marR="5080" indent="-1270">
              <a:lnSpc>
                <a:spcPct val="128699"/>
              </a:lnSpc>
              <a:spcBef>
                <a:spcPts val="505"/>
              </a:spcBef>
            </a:pPr>
            <a:r>
              <a:rPr dirty="0" sz="750" spc="20">
                <a:solidFill>
                  <a:srgbClr val="60625E"/>
                </a:solidFill>
                <a:latin typeface="Arial"/>
                <a:cs typeface="Arial"/>
              </a:rPr>
              <a:t>UKODO</a:t>
            </a:r>
            <a:r>
              <a:rPr dirty="0" sz="750" spc="-55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50" spc="20">
                <a:solidFill>
                  <a:srgbClr val="70706E"/>
                </a:solidFill>
                <a:latin typeface="Arial"/>
                <a:cs typeface="Arial"/>
              </a:rPr>
              <a:t>is</a:t>
            </a:r>
            <a:r>
              <a:rPr dirty="0" sz="750" spc="5">
                <a:solidFill>
                  <a:srgbClr val="70706E"/>
                </a:solidFill>
                <a:latin typeface="Arial"/>
                <a:cs typeface="Arial"/>
              </a:rPr>
              <a:t> </a:t>
            </a:r>
            <a:r>
              <a:rPr dirty="0" sz="750" spc="20">
                <a:solidFill>
                  <a:srgbClr val="70706E"/>
                </a:solidFill>
                <a:latin typeface="Arial"/>
                <a:cs typeface="Arial"/>
              </a:rPr>
              <a:t>an</a:t>
            </a:r>
            <a:r>
              <a:rPr dirty="0" sz="750">
                <a:solidFill>
                  <a:srgbClr val="70706E"/>
                </a:solidFill>
                <a:latin typeface="Arial"/>
                <a:cs typeface="Arial"/>
              </a:rPr>
              <a:t> </a:t>
            </a:r>
            <a:r>
              <a:rPr dirty="0" sz="750" spc="20">
                <a:solidFill>
                  <a:srgbClr val="60625E"/>
                </a:solidFill>
                <a:latin typeface="Arial"/>
                <a:cs typeface="Arial"/>
              </a:rPr>
              <a:t>oo-d</a:t>
            </a:r>
            <a:r>
              <a:rPr dirty="0" sz="750" spc="20">
                <a:solidFill>
                  <a:srgbClr val="444D46"/>
                </a:solidFill>
                <a:latin typeface="Arial"/>
                <a:cs typeface="Arial"/>
              </a:rPr>
              <a:t>e</a:t>
            </a:r>
            <a:r>
              <a:rPr dirty="0" sz="750" spc="20">
                <a:solidFill>
                  <a:srgbClr val="70706E"/>
                </a:solidFill>
                <a:latin typeface="Arial"/>
                <a:cs typeface="Arial"/>
              </a:rPr>
              <a:t>man</a:t>
            </a:r>
            <a:r>
              <a:rPr dirty="0" sz="750" spc="20">
                <a:solidFill>
                  <a:srgbClr val="444D46"/>
                </a:solidFill>
                <a:latin typeface="Arial"/>
                <a:cs typeface="Arial"/>
              </a:rPr>
              <a:t>d</a:t>
            </a:r>
            <a:r>
              <a:rPr dirty="0" sz="750" spc="85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750" spc="20">
                <a:solidFill>
                  <a:srgbClr val="60625E"/>
                </a:solidFill>
                <a:latin typeface="Arial"/>
                <a:cs typeface="Arial"/>
              </a:rPr>
              <a:t>ho</a:t>
            </a:r>
            <a:r>
              <a:rPr dirty="0" sz="750" spc="20">
                <a:solidFill>
                  <a:srgbClr val="7E827E"/>
                </a:solidFill>
                <a:latin typeface="Arial"/>
                <a:cs typeface="Arial"/>
              </a:rPr>
              <a:t>m</a:t>
            </a:r>
            <a:r>
              <a:rPr dirty="0" sz="750" spc="20">
                <a:solidFill>
                  <a:srgbClr val="60625E"/>
                </a:solidFill>
                <a:latin typeface="Arial"/>
                <a:cs typeface="Arial"/>
              </a:rPr>
              <a:t>e</a:t>
            </a:r>
            <a:r>
              <a:rPr dirty="0" sz="750" spc="-10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70706E"/>
                </a:solidFill>
                <a:latin typeface="Arial"/>
                <a:cs typeface="Arial"/>
              </a:rPr>
              <a:t>services </a:t>
            </a:r>
            <a:r>
              <a:rPr dirty="0" sz="750" spc="10">
                <a:solidFill>
                  <a:srgbClr val="60625E"/>
                </a:solidFill>
                <a:latin typeface="Arial"/>
                <a:cs typeface="Arial"/>
              </a:rPr>
              <a:t>pl</a:t>
            </a:r>
            <a:r>
              <a:rPr dirty="0" sz="750" spc="10">
                <a:solidFill>
                  <a:srgbClr val="444D46"/>
                </a:solidFill>
                <a:latin typeface="Arial"/>
                <a:cs typeface="Arial"/>
              </a:rPr>
              <a:t>atf</a:t>
            </a:r>
            <a:r>
              <a:rPr dirty="0" sz="750" spc="10">
                <a:solidFill>
                  <a:srgbClr val="70706E"/>
                </a:solidFill>
                <a:latin typeface="Arial"/>
                <a:cs typeface="Arial"/>
              </a:rPr>
              <a:t>or</a:t>
            </a:r>
            <a:r>
              <a:rPr dirty="0" sz="750" spc="10">
                <a:solidFill>
                  <a:srgbClr val="444D46"/>
                </a:solidFill>
                <a:latin typeface="Arial"/>
                <a:cs typeface="Arial"/>
              </a:rPr>
              <a:t>m</a:t>
            </a:r>
            <a:r>
              <a:rPr dirty="0" sz="750" spc="195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70706E"/>
                </a:solidFill>
                <a:latin typeface="Arial"/>
                <a:cs typeface="Arial"/>
              </a:rPr>
              <a:t>tha</a:t>
            </a:r>
            <a:r>
              <a:rPr dirty="0" sz="750" spc="10">
                <a:solidFill>
                  <a:srgbClr val="444D46"/>
                </a:solidFill>
                <a:latin typeface="Arial"/>
                <a:cs typeface="Arial"/>
              </a:rPr>
              <a:t>t</a:t>
            </a:r>
            <a:r>
              <a:rPr dirty="0" sz="750" spc="125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60625E"/>
                </a:solidFill>
                <a:latin typeface="Arial"/>
                <a:cs typeface="Arial"/>
              </a:rPr>
              <a:t>con</a:t>
            </a:r>
            <a:r>
              <a:rPr dirty="0" sz="750" spc="10">
                <a:solidFill>
                  <a:srgbClr val="444D46"/>
                </a:solidFill>
                <a:latin typeface="Arial"/>
                <a:cs typeface="Arial"/>
              </a:rPr>
              <a:t>n</a:t>
            </a:r>
            <a:r>
              <a:rPr dirty="0" sz="750" spc="10">
                <a:solidFill>
                  <a:srgbClr val="60625E"/>
                </a:solidFill>
                <a:latin typeface="Arial"/>
                <a:cs typeface="Arial"/>
              </a:rPr>
              <a:t>ects</a:t>
            </a:r>
            <a:r>
              <a:rPr dirty="0" sz="750" spc="120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60625E"/>
                </a:solidFill>
                <a:latin typeface="Arial"/>
                <a:cs typeface="Arial"/>
              </a:rPr>
              <a:t>tr</a:t>
            </a:r>
            <a:r>
              <a:rPr dirty="0" sz="750" spc="-10">
                <a:solidFill>
                  <a:srgbClr val="444D46"/>
                </a:solidFill>
                <a:latin typeface="Arial"/>
                <a:cs typeface="Arial"/>
              </a:rPr>
              <a:t>u</a:t>
            </a:r>
            <a:r>
              <a:rPr dirty="0" sz="750" spc="-10">
                <a:solidFill>
                  <a:srgbClr val="60625E"/>
                </a:solidFill>
                <a:latin typeface="Arial"/>
                <a:cs typeface="Arial"/>
              </a:rPr>
              <a:t>sted </a:t>
            </a:r>
            <a:r>
              <a:rPr dirty="0" sz="750" spc="10">
                <a:solidFill>
                  <a:srgbClr val="60625E"/>
                </a:solidFill>
                <a:latin typeface="Arial"/>
                <a:cs typeface="Arial"/>
              </a:rPr>
              <a:t>professional</a:t>
            </a:r>
            <a:r>
              <a:rPr dirty="0" sz="750" spc="10">
                <a:solidFill>
                  <a:srgbClr val="7E827E"/>
                </a:solidFill>
                <a:latin typeface="Arial"/>
                <a:cs typeface="Arial"/>
              </a:rPr>
              <a:t>s</a:t>
            </a:r>
            <a:r>
              <a:rPr dirty="0" sz="750" spc="55">
                <a:solidFill>
                  <a:srgbClr val="7E827E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70706E"/>
                </a:solidFill>
                <a:latin typeface="Arial"/>
                <a:cs typeface="Arial"/>
              </a:rPr>
              <a:t>w</a:t>
            </a:r>
            <a:r>
              <a:rPr dirty="0" sz="750" spc="10">
                <a:solidFill>
                  <a:srgbClr val="90938E"/>
                </a:solidFill>
                <a:latin typeface="Arial"/>
                <a:cs typeface="Arial"/>
              </a:rPr>
              <a:t>it</a:t>
            </a:r>
            <a:r>
              <a:rPr dirty="0" sz="750" spc="10">
                <a:solidFill>
                  <a:srgbClr val="70706E"/>
                </a:solidFill>
                <a:latin typeface="Arial"/>
                <a:cs typeface="Arial"/>
              </a:rPr>
              <a:t>h</a:t>
            </a:r>
            <a:r>
              <a:rPr dirty="0" sz="750" spc="145">
                <a:solidFill>
                  <a:srgbClr val="70706E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60625E"/>
                </a:solidFill>
                <a:latin typeface="Arial"/>
                <a:cs typeface="Arial"/>
              </a:rPr>
              <a:t>ho</a:t>
            </a:r>
            <a:r>
              <a:rPr dirty="0" sz="750" spc="10">
                <a:solidFill>
                  <a:srgbClr val="7E827E"/>
                </a:solidFill>
                <a:latin typeface="Arial"/>
                <a:cs typeface="Arial"/>
              </a:rPr>
              <a:t>use</a:t>
            </a:r>
            <a:r>
              <a:rPr dirty="0" sz="750" spc="10">
                <a:solidFill>
                  <a:srgbClr val="60625E"/>
                </a:solidFill>
                <a:latin typeface="Arial"/>
                <a:cs typeface="Arial"/>
              </a:rPr>
              <a:t>holds</a:t>
            </a:r>
            <a:r>
              <a:rPr dirty="0" sz="750" spc="105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50" spc="-50">
                <a:solidFill>
                  <a:srgbClr val="99AFA1"/>
                </a:solidFill>
                <a:latin typeface="Arial"/>
                <a:cs typeface="Arial"/>
              </a:rPr>
              <a:t>-</a:t>
            </a:r>
            <a:endParaRPr sz="75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  <a:spcBef>
                <a:spcPts val="260"/>
              </a:spcBef>
            </a:pPr>
            <a:r>
              <a:rPr dirty="0" sz="750">
                <a:solidFill>
                  <a:srgbClr val="60625E"/>
                </a:solidFill>
                <a:latin typeface="Arial"/>
                <a:cs typeface="Arial"/>
              </a:rPr>
              <a:t>quickly.</a:t>
            </a:r>
            <a:r>
              <a:rPr dirty="0" sz="750" spc="-20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60625E"/>
                </a:solidFill>
                <a:latin typeface="Arial"/>
                <a:cs typeface="Arial"/>
              </a:rPr>
              <a:t>sa</a:t>
            </a:r>
            <a:r>
              <a:rPr dirty="0" sz="750" spc="-10">
                <a:solidFill>
                  <a:srgbClr val="444D46"/>
                </a:solidFill>
                <a:latin typeface="Arial"/>
                <a:cs typeface="Arial"/>
              </a:rPr>
              <a:t>f</a:t>
            </a:r>
            <a:r>
              <a:rPr dirty="0" sz="750" spc="-10">
                <a:solidFill>
                  <a:srgbClr val="70706E"/>
                </a:solidFill>
                <a:latin typeface="Arial"/>
                <a:cs typeface="Arial"/>
              </a:rPr>
              <a:t>e</a:t>
            </a:r>
            <a:r>
              <a:rPr dirty="0" sz="750" spc="-10">
                <a:solidFill>
                  <a:srgbClr val="444D46"/>
                </a:solidFill>
                <a:latin typeface="Arial"/>
                <a:cs typeface="Arial"/>
              </a:rPr>
              <a:t>l</a:t>
            </a:r>
            <a:r>
              <a:rPr dirty="0" sz="750" spc="-10">
                <a:solidFill>
                  <a:srgbClr val="60625E"/>
                </a:solidFill>
                <a:latin typeface="Arial"/>
                <a:cs typeface="Arial"/>
              </a:rPr>
              <a:t>y</a:t>
            </a:r>
            <a:r>
              <a:rPr dirty="0" sz="750" spc="-10">
                <a:solidFill>
                  <a:srgbClr val="7E827E"/>
                </a:solidFill>
                <a:latin typeface="Arial"/>
                <a:cs typeface="Arial"/>
              </a:rPr>
              <a:t>.</a:t>
            </a:r>
            <a:r>
              <a:rPr dirty="0" sz="750" spc="-65">
                <a:solidFill>
                  <a:srgbClr val="7E827E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7E827E"/>
                </a:solidFill>
                <a:latin typeface="Arial"/>
                <a:cs typeface="Arial"/>
              </a:rPr>
              <a:t>an</a:t>
            </a:r>
            <a:r>
              <a:rPr dirty="0" sz="750">
                <a:solidFill>
                  <a:srgbClr val="60625E"/>
                </a:solidFill>
                <a:latin typeface="Arial"/>
                <a:cs typeface="Arial"/>
              </a:rPr>
              <a:t>d</a:t>
            </a:r>
            <a:r>
              <a:rPr dirty="0" sz="750" spc="50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70706E"/>
                </a:solidFill>
                <a:latin typeface="Arial"/>
                <a:cs typeface="Arial"/>
              </a:rPr>
              <a:t>seam</a:t>
            </a:r>
            <a:r>
              <a:rPr dirty="0" sz="750" spc="-10">
                <a:solidFill>
                  <a:srgbClr val="444D46"/>
                </a:solidFill>
                <a:latin typeface="Arial"/>
                <a:cs typeface="Arial"/>
              </a:rPr>
              <a:t>l</a:t>
            </a:r>
            <a:r>
              <a:rPr dirty="0" sz="750" spc="-10">
                <a:solidFill>
                  <a:srgbClr val="70706E"/>
                </a:solidFill>
                <a:latin typeface="Arial"/>
                <a:cs typeface="Arial"/>
              </a:rPr>
              <a:t>es</a:t>
            </a:r>
            <a:r>
              <a:rPr dirty="0" sz="750" spc="-10">
                <a:solidFill>
                  <a:srgbClr val="90938E"/>
                </a:solidFill>
                <a:latin typeface="Arial"/>
                <a:cs typeface="Arial"/>
              </a:rPr>
              <a:t>s</a:t>
            </a:r>
            <a:r>
              <a:rPr dirty="0" sz="750" spc="-10">
                <a:solidFill>
                  <a:srgbClr val="70706E"/>
                </a:solidFill>
                <a:latin typeface="Arial"/>
                <a:cs typeface="Arial"/>
              </a:rPr>
              <a:t>ly</a:t>
            </a:r>
            <a:r>
              <a:rPr dirty="0" sz="750" spc="-10">
                <a:solidFill>
                  <a:srgbClr val="90938E"/>
                </a:solidFill>
                <a:latin typeface="Arial"/>
                <a:cs typeface="Arial"/>
              </a:rPr>
              <a:t>.</a:t>
            </a:r>
            <a:endParaRPr sz="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5"/>
              </a:spcBef>
            </a:pPr>
            <a:endParaRPr sz="75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  <a:tabLst>
                <a:tab pos="226060" algn="l"/>
              </a:tabLst>
            </a:pPr>
            <a:r>
              <a:rPr dirty="0" sz="750" spc="-50" b="1">
                <a:solidFill>
                  <a:srgbClr val="133B26"/>
                </a:solidFill>
                <a:latin typeface="Arial"/>
                <a:cs typeface="Arial"/>
              </a:rPr>
              <a:t>0</a:t>
            </a:r>
            <a:r>
              <a:rPr dirty="0" sz="750" b="1">
                <a:solidFill>
                  <a:srgbClr val="133B26"/>
                </a:solidFill>
                <a:latin typeface="Arial"/>
                <a:cs typeface="Arial"/>
              </a:rPr>
              <a:t>	</a:t>
            </a:r>
            <a:r>
              <a:rPr dirty="0" sz="700">
                <a:solidFill>
                  <a:srgbClr val="444D46"/>
                </a:solidFill>
                <a:latin typeface="Arial"/>
                <a:cs typeface="Arial"/>
              </a:rPr>
              <a:t>T</a:t>
            </a:r>
            <a:r>
              <a:rPr dirty="0" sz="700">
                <a:solidFill>
                  <a:srgbClr val="60625E"/>
                </a:solidFill>
                <a:latin typeface="Arial"/>
                <a:cs typeface="Arial"/>
              </a:rPr>
              <a:t>ruste</a:t>
            </a:r>
            <a:r>
              <a:rPr dirty="0" sz="700">
                <a:solidFill>
                  <a:srgbClr val="444D46"/>
                </a:solidFill>
                <a:latin typeface="Arial"/>
                <a:cs typeface="Arial"/>
              </a:rPr>
              <a:t>d </a:t>
            </a:r>
            <a:r>
              <a:rPr dirty="0" sz="700" spc="-10">
                <a:solidFill>
                  <a:srgbClr val="444D46"/>
                </a:solidFill>
                <a:latin typeface="Arial"/>
                <a:cs typeface="Arial"/>
              </a:rPr>
              <a:t>Pr</a:t>
            </a:r>
            <a:r>
              <a:rPr dirty="0" sz="700" spc="-10">
                <a:solidFill>
                  <a:srgbClr val="60625E"/>
                </a:solidFill>
                <a:latin typeface="Arial"/>
                <a:cs typeface="Arial"/>
              </a:rPr>
              <a:t>ofessiona</a:t>
            </a:r>
            <a:r>
              <a:rPr dirty="0" sz="700" spc="-10">
                <a:solidFill>
                  <a:srgbClr val="7E827E"/>
                </a:solidFill>
                <a:latin typeface="Arial"/>
                <a:cs typeface="Arial"/>
              </a:rPr>
              <a:t>ls</a:t>
            </a:r>
            <a:endParaRPr sz="70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  <a:spcBef>
                <a:spcPts val="690"/>
              </a:spcBef>
            </a:pPr>
            <a:r>
              <a:rPr dirty="0" sz="750" b="1">
                <a:solidFill>
                  <a:srgbClr val="133B26"/>
                </a:solidFill>
                <a:latin typeface="Arial"/>
                <a:cs typeface="Arial"/>
              </a:rPr>
              <a:t>0</a:t>
            </a:r>
            <a:r>
              <a:rPr dirty="0" sz="750" spc="325" b="1">
                <a:solidFill>
                  <a:srgbClr val="133B26"/>
                </a:solidFill>
                <a:latin typeface="Arial"/>
                <a:cs typeface="Arial"/>
              </a:rPr>
              <a:t>  </a:t>
            </a:r>
            <a:r>
              <a:rPr dirty="0" sz="700">
                <a:solidFill>
                  <a:srgbClr val="60625E"/>
                </a:solidFill>
                <a:latin typeface="Arial"/>
                <a:cs typeface="Arial"/>
              </a:rPr>
              <a:t>Easy</a:t>
            </a:r>
            <a:r>
              <a:rPr dirty="0" sz="700" spc="-120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60625E"/>
                </a:solidFill>
                <a:latin typeface="Arial"/>
                <a:cs typeface="Arial"/>
              </a:rPr>
              <a:t>Booki</a:t>
            </a:r>
            <a:r>
              <a:rPr dirty="0" sz="700" spc="-10">
                <a:solidFill>
                  <a:srgbClr val="444D46"/>
                </a:solidFill>
                <a:latin typeface="Arial"/>
                <a:cs typeface="Arial"/>
              </a:rPr>
              <a:t>n</a:t>
            </a:r>
            <a:r>
              <a:rPr dirty="0" sz="700" spc="-10">
                <a:solidFill>
                  <a:srgbClr val="60625E"/>
                </a:solidFill>
                <a:latin typeface="Arial"/>
                <a:cs typeface="Arial"/>
              </a:rPr>
              <a:t>g</a:t>
            </a:r>
            <a:endParaRPr sz="70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  <a:spcBef>
                <a:spcPts val="745"/>
              </a:spcBef>
              <a:tabLst>
                <a:tab pos="223520" algn="l"/>
              </a:tabLst>
            </a:pPr>
            <a:r>
              <a:rPr dirty="0" sz="750" spc="-50" b="1">
                <a:solidFill>
                  <a:srgbClr val="133B26"/>
                </a:solidFill>
                <a:latin typeface="Arial"/>
                <a:cs typeface="Arial"/>
              </a:rPr>
              <a:t>0</a:t>
            </a:r>
            <a:r>
              <a:rPr dirty="0" sz="750" b="1">
                <a:solidFill>
                  <a:srgbClr val="133B26"/>
                </a:solidFill>
                <a:latin typeface="Arial"/>
                <a:cs typeface="Arial"/>
              </a:rPr>
              <a:t>	</a:t>
            </a:r>
            <a:r>
              <a:rPr dirty="0" sz="700">
                <a:solidFill>
                  <a:srgbClr val="70706E"/>
                </a:solidFill>
                <a:latin typeface="Arial"/>
                <a:cs typeface="Arial"/>
              </a:rPr>
              <a:t>Secure</a:t>
            </a:r>
            <a:r>
              <a:rPr dirty="0" sz="700" spc="-60">
                <a:solidFill>
                  <a:srgbClr val="70706E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60625E"/>
                </a:solidFill>
                <a:latin typeface="Arial"/>
                <a:cs typeface="Arial"/>
              </a:rPr>
              <a:t>Payments</a:t>
            </a:r>
            <a:endParaRPr sz="70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  <a:spcBef>
                <a:spcPts val="690"/>
              </a:spcBef>
              <a:tabLst>
                <a:tab pos="224154" algn="l"/>
              </a:tabLst>
            </a:pPr>
            <a:r>
              <a:rPr dirty="0" sz="750" spc="-50" b="1">
                <a:solidFill>
                  <a:srgbClr val="133B26"/>
                </a:solidFill>
                <a:latin typeface="Arial"/>
                <a:cs typeface="Arial"/>
              </a:rPr>
              <a:t>0</a:t>
            </a:r>
            <a:r>
              <a:rPr dirty="0" sz="750" b="1">
                <a:solidFill>
                  <a:srgbClr val="133B26"/>
                </a:solidFill>
                <a:latin typeface="Arial"/>
                <a:cs typeface="Arial"/>
              </a:rPr>
              <a:t>	</a:t>
            </a:r>
            <a:r>
              <a:rPr dirty="0" sz="700">
                <a:solidFill>
                  <a:srgbClr val="60625E"/>
                </a:solidFill>
                <a:latin typeface="Arial"/>
                <a:cs typeface="Arial"/>
              </a:rPr>
              <a:t>Qual</a:t>
            </a:r>
            <a:r>
              <a:rPr dirty="0" sz="700">
                <a:solidFill>
                  <a:srgbClr val="2D2F2D"/>
                </a:solidFill>
                <a:latin typeface="Arial"/>
                <a:cs typeface="Arial"/>
              </a:rPr>
              <a:t>i</a:t>
            </a:r>
            <a:r>
              <a:rPr dirty="0" sz="700">
                <a:solidFill>
                  <a:srgbClr val="444D46"/>
                </a:solidFill>
                <a:latin typeface="Arial"/>
                <a:cs typeface="Arial"/>
              </a:rPr>
              <a:t>t</a:t>
            </a:r>
            <a:r>
              <a:rPr dirty="0" sz="700">
                <a:solidFill>
                  <a:srgbClr val="60625E"/>
                </a:solidFill>
                <a:latin typeface="Arial"/>
                <a:cs typeface="Arial"/>
              </a:rPr>
              <a:t>y</a:t>
            </a:r>
            <a:r>
              <a:rPr dirty="0" sz="700" spc="145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60625E"/>
                </a:solidFill>
                <a:latin typeface="Arial"/>
                <a:cs typeface="Arial"/>
              </a:rPr>
              <a:t>Assu</a:t>
            </a:r>
            <a:r>
              <a:rPr dirty="0" sz="700" spc="-10">
                <a:solidFill>
                  <a:srgbClr val="444D46"/>
                </a:solidFill>
                <a:latin typeface="Arial"/>
                <a:cs typeface="Arial"/>
              </a:rPr>
              <a:t>r</a:t>
            </a:r>
            <a:r>
              <a:rPr dirty="0" sz="700" spc="-10">
                <a:solidFill>
                  <a:srgbClr val="60625E"/>
                </a:solidFill>
                <a:latin typeface="Arial"/>
                <a:cs typeface="Arial"/>
              </a:rPr>
              <a:t>ed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750" spc="-50" b="1">
                <a:solidFill>
                  <a:srgbClr val="133B26"/>
                </a:solidFill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41875" y="4138501"/>
            <a:ext cx="165100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-75">
                <a:solidFill>
                  <a:srgbClr val="60625E"/>
                </a:solidFill>
                <a:latin typeface="Arial"/>
                <a:cs typeface="Arial"/>
              </a:rPr>
              <a:t>•••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14581" y="4995456"/>
            <a:ext cx="777240" cy="6445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415" marR="5080" indent="2540">
              <a:lnSpc>
                <a:spcPct val="116199"/>
              </a:lnSpc>
              <a:spcBef>
                <a:spcPts val="95"/>
              </a:spcBef>
            </a:pPr>
            <a:r>
              <a:rPr dirty="0" sz="900">
                <a:solidFill>
                  <a:srgbClr val="444D46"/>
                </a:solidFill>
                <a:latin typeface="Arial"/>
                <a:cs typeface="Arial"/>
              </a:rPr>
              <a:t>Ev</a:t>
            </a:r>
            <a:r>
              <a:rPr dirty="0" sz="900">
                <a:solidFill>
                  <a:srgbClr val="60625E"/>
                </a:solidFill>
                <a:latin typeface="Arial"/>
                <a:cs typeface="Arial"/>
              </a:rPr>
              <a:t>ery</a:t>
            </a:r>
            <a:r>
              <a:rPr dirty="0" sz="900" spc="-35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444D46"/>
                </a:solidFill>
                <a:latin typeface="Arial"/>
                <a:cs typeface="Arial"/>
              </a:rPr>
              <a:t>S</a:t>
            </a:r>
            <a:r>
              <a:rPr dirty="0" sz="900" spc="-10">
                <a:solidFill>
                  <a:srgbClr val="60625E"/>
                </a:solidFill>
                <a:latin typeface="Arial"/>
                <a:cs typeface="Arial"/>
              </a:rPr>
              <a:t>e</a:t>
            </a:r>
            <a:r>
              <a:rPr dirty="0" sz="900" spc="-10">
                <a:solidFill>
                  <a:srgbClr val="444D46"/>
                </a:solidFill>
                <a:latin typeface="Arial"/>
                <a:cs typeface="Arial"/>
              </a:rPr>
              <a:t>rv</a:t>
            </a:r>
            <a:r>
              <a:rPr dirty="0" sz="900" spc="-10">
                <a:solidFill>
                  <a:srgbClr val="2D2F2D"/>
                </a:solidFill>
                <a:latin typeface="Arial"/>
                <a:cs typeface="Arial"/>
              </a:rPr>
              <a:t>i</a:t>
            </a:r>
            <a:r>
              <a:rPr dirty="0" sz="900" spc="-10">
                <a:solidFill>
                  <a:srgbClr val="444D46"/>
                </a:solidFill>
                <a:latin typeface="Arial"/>
                <a:cs typeface="Arial"/>
              </a:rPr>
              <a:t>ce</a:t>
            </a:r>
            <a:r>
              <a:rPr dirty="0" sz="900" spc="-10">
                <a:solidFill>
                  <a:srgbClr val="60625E"/>
                </a:solidFill>
                <a:latin typeface="Arial"/>
                <a:cs typeface="Arial"/>
              </a:rPr>
              <a:t>. </a:t>
            </a:r>
            <a:r>
              <a:rPr dirty="0" sz="900">
                <a:solidFill>
                  <a:srgbClr val="444D46"/>
                </a:solidFill>
                <a:latin typeface="Arial"/>
                <a:cs typeface="Arial"/>
              </a:rPr>
              <a:t>One</a:t>
            </a:r>
            <a:r>
              <a:rPr dirty="0" sz="900" spc="-10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900" spc="-20">
                <a:solidFill>
                  <a:srgbClr val="444D46"/>
                </a:solidFill>
                <a:latin typeface="Arial"/>
                <a:cs typeface="Arial"/>
              </a:rPr>
              <a:t>App</a:t>
            </a:r>
            <a:r>
              <a:rPr dirty="0" sz="900" spc="-20">
                <a:solidFill>
                  <a:srgbClr val="60625E"/>
                </a:solidFill>
                <a:latin typeface="Arial"/>
                <a:cs typeface="Arial"/>
              </a:rPr>
              <a:t>.</a:t>
            </a:r>
            <a:endParaRPr sz="900">
              <a:latin typeface="Arial"/>
              <a:cs typeface="Arial"/>
            </a:endParaRPr>
          </a:p>
          <a:p>
            <a:pPr marL="12700" marR="127000" indent="5080">
              <a:lnSpc>
                <a:spcPct val="107200"/>
              </a:lnSpc>
              <a:spcBef>
                <a:spcPts val="50"/>
              </a:spcBef>
            </a:pPr>
            <a:r>
              <a:rPr dirty="0" sz="900">
                <a:solidFill>
                  <a:srgbClr val="444D46"/>
                </a:solidFill>
                <a:latin typeface="Arial"/>
                <a:cs typeface="Arial"/>
              </a:rPr>
              <a:t>Your</a:t>
            </a:r>
            <a:r>
              <a:rPr dirty="0" sz="900" spc="-65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444D46"/>
                </a:solidFill>
                <a:latin typeface="Arial"/>
                <a:cs typeface="Arial"/>
              </a:rPr>
              <a:t>Hom</a:t>
            </a:r>
            <a:r>
              <a:rPr dirty="0" sz="900" spc="-10">
                <a:solidFill>
                  <a:srgbClr val="60625E"/>
                </a:solidFill>
                <a:latin typeface="Arial"/>
                <a:cs typeface="Arial"/>
              </a:rPr>
              <a:t>e. </a:t>
            </a:r>
            <a:r>
              <a:rPr dirty="0" sz="900">
                <a:solidFill>
                  <a:srgbClr val="444D46"/>
                </a:solidFill>
                <a:latin typeface="Arial"/>
                <a:cs typeface="Arial"/>
              </a:rPr>
              <a:t>Our </a:t>
            </a:r>
            <a:r>
              <a:rPr dirty="0" sz="900" spc="-10">
                <a:solidFill>
                  <a:srgbClr val="444D46"/>
                </a:solidFill>
                <a:latin typeface="Arial"/>
                <a:cs typeface="Arial"/>
              </a:rPr>
              <a:t>Prio</a:t>
            </a:r>
            <a:r>
              <a:rPr dirty="0" sz="900" spc="-10">
                <a:solidFill>
                  <a:srgbClr val="60625E"/>
                </a:solidFill>
                <a:latin typeface="Arial"/>
                <a:cs typeface="Arial"/>
              </a:rPr>
              <a:t>ri</a:t>
            </a:r>
            <a:r>
              <a:rPr dirty="0" sz="900" spc="-10">
                <a:solidFill>
                  <a:srgbClr val="444D46"/>
                </a:solidFill>
                <a:latin typeface="Arial"/>
                <a:cs typeface="Arial"/>
              </a:rPr>
              <a:t>ty</a:t>
            </a:r>
            <a:r>
              <a:rPr dirty="0" sz="900" spc="-10">
                <a:solidFill>
                  <a:srgbClr val="60625E"/>
                </a:solidFill>
                <a:latin typeface="Arial"/>
                <a:cs typeface="Arial"/>
              </a:rPr>
              <a:t>.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95597" y="6825810"/>
            <a:ext cx="432434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i="1">
                <a:solidFill>
                  <a:srgbClr val="99AFA1"/>
                </a:solidFill>
                <a:latin typeface="Times New Roman"/>
                <a:cs typeface="Times New Roman"/>
              </a:rPr>
              <a:t>Get</a:t>
            </a:r>
            <a:r>
              <a:rPr dirty="0" sz="650" spc="45" i="1">
                <a:solidFill>
                  <a:srgbClr val="99AFA1"/>
                </a:solidFill>
                <a:latin typeface="Times New Roman"/>
                <a:cs typeface="Times New Roman"/>
              </a:rPr>
              <a:t> </a:t>
            </a:r>
            <a:r>
              <a:rPr dirty="0" sz="700">
                <a:solidFill>
                  <a:srgbClr val="99AFA1"/>
                </a:solidFill>
                <a:latin typeface="Times New Roman"/>
                <a:cs typeface="Times New Roman"/>
              </a:rPr>
              <a:t>Sto-</a:t>
            </a:r>
            <a:r>
              <a:rPr dirty="0" sz="700" spc="-25">
                <a:solidFill>
                  <a:srgbClr val="99AFA1"/>
                </a:solidFill>
                <a:latin typeface="Times New Roman"/>
                <a:cs typeface="Times New Roman"/>
              </a:rPr>
              <a:t>tcc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53400" y="7077840"/>
            <a:ext cx="49339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70706E"/>
                </a:solidFill>
                <a:latin typeface="Arial"/>
                <a:cs typeface="Arial"/>
              </a:rPr>
              <a:t>Log</a:t>
            </a:r>
            <a:r>
              <a:rPr dirty="0" sz="550" spc="-85">
                <a:solidFill>
                  <a:srgbClr val="70706E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70706E"/>
                </a:solidFill>
                <a:latin typeface="Arial"/>
                <a:cs typeface="Arial"/>
              </a:rPr>
              <a:t>n</a:t>
            </a:r>
            <a:r>
              <a:rPr dirty="0" sz="550" spc="25">
                <a:solidFill>
                  <a:srgbClr val="70706E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90938E"/>
                </a:solidFill>
                <a:latin typeface="Arial"/>
                <a:cs typeface="Arial"/>
              </a:rPr>
              <a:t>/</a:t>
            </a:r>
            <a:r>
              <a:rPr dirty="0" sz="550" spc="25">
                <a:solidFill>
                  <a:srgbClr val="90938E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7E827E"/>
                </a:solidFill>
                <a:latin typeface="Arial"/>
                <a:cs typeface="Arial"/>
              </a:rPr>
              <a:t>S,gn</a:t>
            </a:r>
            <a:r>
              <a:rPr dirty="0" sz="550" spc="-10" i="1">
                <a:solidFill>
                  <a:srgbClr val="70706E"/>
                </a:solidFill>
                <a:latin typeface="Arial"/>
                <a:cs typeface="Arial"/>
              </a:rPr>
              <a:t>Up</a:t>
            </a:r>
            <a:endParaRPr sz="5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98347" y="3395688"/>
            <a:ext cx="1788160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550" b="1">
                <a:solidFill>
                  <a:srgbClr val="0F0F0F"/>
                </a:solidFill>
                <a:latin typeface="Arial"/>
                <a:cs typeface="Arial"/>
              </a:rPr>
              <a:t>Services</a:t>
            </a:r>
            <a:r>
              <a:rPr dirty="0" sz="1550" spc="70" b="1">
                <a:solidFill>
                  <a:srgbClr val="0F0F0F"/>
                </a:solidFill>
                <a:latin typeface="Arial"/>
                <a:cs typeface="Arial"/>
              </a:rPr>
              <a:t> </a:t>
            </a:r>
            <a:r>
              <a:rPr dirty="0" sz="1550" spc="90" b="1">
                <a:solidFill>
                  <a:srgbClr val="133B26"/>
                </a:solidFill>
                <a:latin typeface="Arial"/>
                <a:cs typeface="Arial"/>
              </a:rPr>
              <a:t>We</a:t>
            </a:r>
            <a:r>
              <a:rPr dirty="0" sz="1550" spc="15" b="1">
                <a:solidFill>
                  <a:srgbClr val="133B26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133B26"/>
                </a:solidFill>
                <a:latin typeface="Arial"/>
                <a:cs typeface="Arial"/>
              </a:rPr>
              <a:t>Offer</a:t>
            </a:r>
            <a:endParaRPr sz="15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18096" y="3814206"/>
            <a:ext cx="374015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200" spc="125">
                <a:solidFill>
                  <a:srgbClr val="266B42"/>
                </a:solidFill>
                <a:latin typeface="Arial"/>
                <a:cs typeface="Arial"/>
              </a:rPr>
              <a:t>"</a:t>
            </a:r>
            <a:endParaRPr sz="7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85070" y="3750370"/>
            <a:ext cx="412750" cy="654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dirty="0" sz="2000" spc="-720" b="1">
                <a:solidFill>
                  <a:srgbClr val="186495"/>
                </a:solidFill>
                <a:latin typeface="Arial"/>
                <a:cs typeface="Arial"/>
              </a:rPr>
              <a:t>1</a:t>
            </a:r>
            <a:r>
              <a:rPr dirty="0" baseline="8807" sz="6150" spc="-1080">
                <a:solidFill>
                  <a:srgbClr val="186495"/>
                </a:solidFill>
                <a:latin typeface="Arial"/>
                <a:cs typeface="Arial"/>
              </a:rPr>
              <a:t>-</a:t>
            </a:r>
            <a:r>
              <a:rPr dirty="0" sz="2000" spc="-25" b="1">
                <a:solidFill>
                  <a:srgbClr val="186495"/>
                </a:solidFill>
                <a:latin typeface="Arial"/>
                <a:cs typeface="Arial"/>
              </a:rPr>
              <a:t>6\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98079" y="3855829"/>
            <a:ext cx="297815" cy="4318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650" spc="-235" b="1">
                <a:solidFill>
                  <a:srgbClr val="266B42"/>
                </a:solidFill>
                <a:latin typeface="Times New Roman"/>
                <a:cs typeface="Times New Roman"/>
              </a:rPr>
              <a:t>J.</a:t>
            </a:r>
            <a:r>
              <a:rPr dirty="0" sz="2650" spc="-235" b="1">
                <a:solidFill>
                  <a:srgbClr val="5B7E6B"/>
                </a:solidFill>
                <a:latin typeface="Times New Roman"/>
                <a:cs typeface="Times New Roman"/>
              </a:rPr>
              <a:t>: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41648" y="4073899"/>
            <a:ext cx="143510" cy="50863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150" spc="-120">
                <a:solidFill>
                  <a:srgbClr val="186495"/>
                </a:solidFill>
                <a:latin typeface="Arial"/>
                <a:cs typeface="Arial"/>
              </a:rPr>
              <a:t>•</a:t>
            </a:r>
            <a:endParaRPr sz="31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95351" y="3862723"/>
            <a:ext cx="480059" cy="776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900" spc="35">
                <a:solidFill>
                  <a:srgbClr val="266B42"/>
                </a:solidFill>
                <a:latin typeface="Arial"/>
                <a:cs typeface="Arial"/>
              </a:rPr>
              <a:t>••</a:t>
            </a:r>
            <a:endParaRPr sz="4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16892" y="4448242"/>
            <a:ext cx="48895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H</a:t>
            </a:r>
            <a:r>
              <a:rPr dirty="0" sz="650" spc="-10">
                <a:solidFill>
                  <a:srgbClr val="60625E"/>
                </a:solidFill>
                <a:latin typeface="Arial"/>
                <a:cs typeface="Arial"/>
              </a:rPr>
              <a:t>ome</a:t>
            </a:r>
            <a:r>
              <a:rPr dirty="0" sz="650" spc="-80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60625E"/>
                </a:solidFill>
                <a:latin typeface="Arial"/>
                <a:cs typeface="Arial"/>
              </a:rPr>
              <a:t>Tutors</a:t>
            </a:r>
            <a:endParaRPr sz="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05879" y="4448242"/>
            <a:ext cx="376555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Pl</a:t>
            </a:r>
            <a:r>
              <a:rPr dirty="0" sz="650" spc="-10">
                <a:solidFill>
                  <a:srgbClr val="70706E"/>
                </a:solidFill>
                <a:latin typeface="Arial"/>
                <a:cs typeface="Arial"/>
              </a:rPr>
              <a:t>ym</a:t>
            </a: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b</a:t>
            </a:r>
            <a:r>
              <a:rPr dirty="0" sz="650" spc="-10">
                <a:solidFill>
                  <a:srgbClr val="2D2F2D"/>
                </a:solidFill>
                <a:latin typeface="Arial"/>
                <a:cs typeface="Arial"/>
              </a:rPr>
              <a:t>i</a:t>
            </a:r>
            <a:r>
              <a:rPr dirty="0" sz="650" spc="-10">
                <a:solidFill>
                  <a:srgbClr val="60625E"/>
                </a:solidFill>
                <a:latin typeface="Arial"/>
                <a:cs typeface="Arial"/>
              </a:rPr>
              <a:t>n</a:t>
            </a:r>
            <a:r>
              <a:rPr dirty="0" sz="650" spc="-10">
                <a:solidFill>
                  <a:srgbClr val="7E827E"/>
                </a:solidFill>
                <a:latin typeface="Arial"/>
                <a:cs typeface="Arial"/>
              </a:rPr>
              <a:t>g</a:t>
            </a:r>
            <a:endParaRPr sz="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021005" y="4448242"/>
            <a:ext cx="451484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El</a:t>
            </a:r>
            <a:r>
              <a:rPr dirty="0" sz="650" spc="-10">
                <a:solidFill>
                  <a:srgbClr val="70706E"/>
                </a:solidFill>
                <a:latin typeface="Arial"/>
                <a:cs typeface="Arial"/>
              </a:rPr>
              <a:t>ectrici</a:t>
            </a: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an</a:t>
            </a:r>
            <a:r>
              <a:rPr dirty="0" sz="650" spc="-10">
                <a:solidFill>
                  <a:srgbClr val="7E827E"/>
                </a:solidFill>
                <a:latin typeface="Arial"/>
                <a:cs typeface="Arial"/>
              </a:rPr>
              <a:t>s</a:t>
            </a:r>
            <a:endParaRPr sz="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711677" y="4448242"/>
            <a:ext cx="58674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Hou</a:t>
            </a:r>
            <a:r>
              <a:rPr dirty="0" sz="650" spc="-10">
                <a:solidFill>
                  <a:srgbClr val="60625E"/>
                </a:solidFill>
                <a:latin typeface="Arial"/>
                <a:cs typeface="Arial"/>
              </a:rPr>
              <a:t>se</a:t>
            </a:r>
            <a:r>
              <a:rPr dirty="0" sz="650" spc="-100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70706E"/>
                </a:solidFill>
                <a:latin typeface="Arial"/>
                <a:cs typeface="Arial"/>
              </a:rPr>
              <a:t>C</a:t>
            </a:r>
            <a:r>
              <a:rPr dirty="0" sz="650" spc="-10">
                <a:solidFill>
                  <a:srgbClr val="2D2F2D"/>
                </a:solidFill>
                <a:latin typeface="Arial"/>
                <a:cs typeface="Arial"/>
              </a:rPr>
              <a:t>l</a:t>
            </a:r>
            <a:r>
              <a:rPr dirty="0" sz="650" spc="-10">
                <a:solidFill>
                  <a:srgbClr val="60625E"/>
                </a:solidFill>
                <a:latin typeface="Arial"/>
                <a:cs typeface="Arial"/>
              </a:rPr>
              <a:t>e</a:t>
            </a: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a</a:t>
            </a:r>
            <a:r>
              <a:rPr dirty="0" sz="650" spc="-10">
                <a:solidFill>
                  <a:srgbClr val="60625E"/>
                </a:solidFill>
                <a:latin typeface="Arial"/>
                <a:cs typeface="Arial"/>
              </a:rPr>
              <a:t>n</a:t>
            </a: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ing</a:t>
            </a:r>
            <a:endParaRPr sz="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58029" y="4846077"/>
            <a:ext cx="10223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solidFill>
                  <a:srgbClr val="DB9E69"/>
                </a:solidFill>
                <a:latin typeface="Arial"/>
                <a:cs typeface="Arial"/>
              </a:rPr>
              <a:t>\\\</a:t>
            </a:r>
            <a:endParaRPr sz="7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333174" y="4846077"/>
            <a:ext cx="32702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05" b="1">
                <a:solidFill>
                  <a:srgbClr val="186495"/>
                </a:solidFill>
                <a:latin typeface="Times New Roman"/>
                <a:cs typeface="Times New Roman"/>
              </a:rPr>
              <a:t>c::all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54223" y="4985754"/>
            <a:ext cx="16510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150">
                <a:solidFill>
                  <a:srgbClr val="188252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93970" y="5089938"/>
            <a:ext cx="16510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150">
                <a:solidFill>
                  <a:srgbClr val="B12D26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95252" y="4887698"/>
            <a:ext cx="245110" cy="381000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295"/>
              </a:spcBef>
            </a:pPr>
            <a:r>
              <a:rPr dirty="0" sz="1000" spc="155">
                <a:solidFill>
                  <a:srgbClr val="E6671F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000" spc="409">
                <a:solidFill>
                  <a:srgbClr val="E6671F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71710" y="5073742"/>
            <a:ext cx="638810" cy="33464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24460">
              <a:lnSpc>
                <a:spcPct val="100000"/>
              </a:lnSpc>
              <a:spcBef>
                <a:spcPts val="330"/>
              </a:spcBef>
            </a:pPr>
            <a:r>
              <a:rPr dirty="0" sz="1000" spc="409">
                <a:solidFill>
                  <a:srgbClr val="3870A7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650">
                <a:solidFill>
                  <a:srgbClr val="70706E"/>
                </a:solidFill>
                <a:latin typeface="Arial"/>
                <a:cs typeface="Arial"/>
              </a:rPr>
              <a:t>Laundry</a:t>
            </a:r>
            <a:r>
              <a:rPr dirty="0" sz="650">
                <a:solidFill>
                  <a:srgbClr val="60625E"/>
                </a:solidFill>
                <a:latin typeface="Arial"/>
                <a:cs typeface="Arial"/>
              </a:rPr>
              <a:t>&amp;</a:t>
            </a:r>
            <a:r>
              <a:rPr dirty="0" sz="650" spc="-20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00" spc="-30">
                <a:solidFill>
                  <a:srgbClr val="70706E"/>
                </a:solidFill>
                <a:latin typeface="Times New Roman"/>
                <a:cs typeface="Times New Roman"/>
              </a:rPr>
              <a:t>Ironing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115275" y="4488333"/>
            <a:ext cx="257810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200" spc="-630">
                <a:solidFill>
                  <a:srgbClr val="266B42"/>
                </a:solidFill>
                <a:latin typeface="Arial"/>
                <a:cs typeface="Arial"/>
              </a:rPr>
              <a:t>-</a:t>
            </a:r>
            <a:endParaRPr sz="72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61869" y="5281705"/>
            <a:ext cx="57023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60625E"/>
                </a:solidFill>
                <a:latin typeface="Arial"/>
                <a:cs typeface="Arial"/>
              </a:rPr>
              <a:t>H</a:t>
            </a:r>
            <a:r>
              <a:rPr dirty="0" sz="650">
                <a:solidFill>
                  <a:srgbClr val="7E827E"/>
                </a:solidFill>
                <a:latin typeface="Arial"/>
                <a:cs typeface="Arial"/>
              </a:rPr>
              <a:t>o</a:t>
            </a:r>
            <a:r>
              <a:rPr dirty="0" sz="650">
                <a:solidFill>
                  <a:srgbClr val="60625E"/>
                </a:solidFill>
                <a:latin typeface="Arial"/>
                <a:cs typeface="Arial"/>
              </a:rPr>
              <a:t>me</a:t>
            </a:r>
            <a:r>
              <a:rPr dirty="0" sz="650" spc="-85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60625E"/>
                </a:solidFill>
                <a:latin typeface="Arial"/>
                <a:cs typeface="Arial"/>
              </a:rPr>
              <a:t>Cooking</a:t>
            </a:r>
            <a:endParaRPr sz="6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41499" y="5281705"/>
            <a:ext cx="410845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solidFill>
                  <a:srgbClr val="60625E"/>
                </a:solidFill>
                <a:latin typeface="Arial"/>
                <a:cs typeface="Arial"/>
              </a:rPr>
              <a:t>Gardenin</a:t>
            </a: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g</a:t>
            </a:r>
            <a:endParaRPr sz="6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840394" y="5281705"/>
            <a:ext cx="329565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P</a:t>
            </a:r>
            <a:r>
              <a:rPr dirty="0" sz="650" spc="-10">
                <a:solidFill>
                  <a:srgbClr val="70706E"/>
                </a:solidFill>
                <a:latin typeface="Arial"/>
                <a:cs typeface="Arial"/>
              </a:rPr>
              <a:t>a</a:t>
            </a:r>
            <a:r>
              <a:rPr dirty="0" sz="650" spc="-10">
                <a:solidFill>
                  <a:srgbClr val="90938E"/>
                </a:solidFill>
                <a:latin typeface="Arial"/>
                <a:cs typeface="Arial"/>
              </a:rPr>
              <a:t>i</a:t>
            </a:r>
            <a:r>
              <a:rPr dirty="0" sz="650" spc="-10">
                <a:solidFill>
                  <a:srgbClr val="444D46"/>
                </a:solidFill>
                <a:latin typeface="Arial"/>
                <a:cs typeface="Arial"/>
              </a:rPr>
              <a:t>nting</a:t>
            </a:r>
            <a:endParaRPr sz="6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95252" y="5898887"/>
            <a:ext cx="458470" cy="379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0">
                <a:solidFill>
                  <a:srgbClr val="8E6D52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  <a:p>
            <a:pPr marL="49530">
              <a:lnSpc>
                <a:spcPct val="100000"/>
              </a:lnSpc>
              <a:spcBef>
                <a:spcPts val="740"/>
              </a:spcBef>
            </a:pPr>
            <a:r>
              <a:rPr dirty="0" sz="700" spc="-10">
                <a:solidFill>
                  <a:srgbClr val="70706E"/>
                </a:solidFill>
                <a:latin typeface="Times New Roman"/>
                <a:cs typeface="Times New Roman"/>
              </a:rPr>
              <a:t>Carpentry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276808" y="5686947"/>
            <a:ext cx="449580" cy="2863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700" spc="-110" b="1">
                <a:solidFill>
                  <a:srgbClr val="648995"/>
                </a:solidFill>
                <a:latin typeface="Arial"/>
                <a:cs typeface="Arial"/>
              </a:rPr>
              <a:t>1111</a:t>
            </a:r>
            <a:endParaRPr sz="17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92839" y="5595276"/>
            <a:ext cx="586740" cy="6832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14"/>
              </a:spcBef>
            </a:pPr>
            <a:r>
              <a:rPr dirty="0" sz="2850" spc="-175" b="1">
                <a:solidFill>
                  <a:srgbClr val="186495"/>
                </a:solidFill>
                <a:latin typeface="Times New Roman"/>
                <a:cs typeface="Times New Roman"/>
              </a:rPr>
              <a:t>c-</a:t>
            </a:r>
            <a:r>
              <a:rPr dirty="0" sz="2850" spc="-150" b="1">
                <a:solidFill>
                  <a:srgbClr val="186495"/>
                </a:solidFill>
                <a:latin typeface="Times New Roman"/>
                <a:cs typeface="Times New Roman"/>
              </a:rPr>
              <a:t>)</a:t>
            </a:r>
            <a:r>
              <a:rPr dirty="0" sz="2850" spc="-150" b="1">
                <a:solidFill>
                  <a:srgbClr val="648995"/>
                </a:solidFill>
                <a:latin typeface="Times New Roman"/>
                <a:cs typeface="Times New Roman"/>
              </a:rPr>
              <a:t>o</a:t>
            </a:r>
            <a:endParaRPr sz="2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650">
                <a:solidFill>
                  <a:srgbClr val="70706E"/>
                </a:solidFill>
                <a:latin typeface="Arial"/>
                <a:cs typeface="Arial"/>
              </a:rPr>
              <a:t>Car</a:t>
            </a:r>
            <a:r>
              <a:rPr dirty="0" sz="650" spc="-10">
                <a:solidFill>
                  <a:srgbClr val="70706E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444D46"/>
                </a:solidFill>
                <a:latin typeface="Times New Roman"/>
                <a:cs typeface="Times New Roman"/>
              </a:rPr>
              <a:t>W</a:t>
            </a:r>
            <a:r>
              <a:rPr dirty="0" sz="700" spc="-10">
                <a:solidFill>
                  <a:srgbClr val="60625E"/>
                </a:solidFill>
                <a:latin typeface="Times New Roman"/>
                <a:cs typeface="Times New Roman"/>
              </a:rPr>
              <a:t>ashing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14509" y="5290898"/>
            <a:ext cx="211454" cy="584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650" spc="-315">
                <a:solidFill>
                  <a:srgbClr val="8C2F7E"/>
                </a:solidFill>
                <a:latin typeface="Arial"/>
                <a:cs typeface="Arial"/>
              </a:rPr>
              <a:t>.,</a:t>
            </a:r>
            <a:endParaRPr sz="36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82568" y="5825623"/>
            <a:ext cx="629285" cy="48704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ctr" marR="1270">
              <a:lnSpc>
                <a:spcPct val="100000"/>
              </a:lnSpc>
              <a:spcBef>
                <a:spcPts val="370"/>
              </a:spcBef>
            </a:pPr>
            <a:r>
              <a:rPr dirty="0" sz="1600" spc="-25">
                <a:solidFill>
                  <a:srgbClr val="648995"/>
                </a:solidFill>
                <a:latin typeface="Arial"/>
                <a:cs typeface="Arial"/>
              </a:rPr>
              <a:t>*�*</a:t>
            </a:r>
            <a:endParaRPr sz="1600">
              <a:latin typeface="Arial"/>
              <a:cs typeface="Arial"/>
            </a:endParaRPr>
          </a:p>
          <a:p>
            <a:pPr algn="ctr" marR="5080">
              <a:lnSpc>
                <a:spcPts val="645"/>
              </a:lnSpc>
              <a:spcBef>
                <a:spcPts val="95"/>
              </a:spcBef>
            </a:pPr>
            <a:r>
              <a:rPr dirty="0" sz="550" spc="-25">
                <a:solidFill>
                  <a:srgbClr val="60625E"/>
                </a:solidFill>
                <a:latin typeface="Arial"/>
                <a:cs typeface="Arial"/>
              </a:rPr>
              <a:t>AC&amp;</a:t>
            </a:r>
            <a:endParaRPr sz="550">
              <a:latin typeface="Arial"/>
              <a:cs typeface="Arial"/>
            </a:endParaRPr>
          </a:p>
          <a:p>
            <a:pPr algn="ctr">
              <a:lnSpc>
                <a:spcPts val="705"/>
              </a:lnSpc>
            </a:pPr>
            <a:r>
              <a:rPr dirty="0" sz="600" spc="10">
                <a:solidFill>
                  <a:srgbClr val="60625E"/>
                </a:solidFill>
                <a:latin typeface="Times New Roman"/>
                <a:cs typeface="Times New Roman"/>
              </a:rPr>
              <a:t>Refr1gentor </a:t>
            </a:r>
            <a:r>
              <a:rPr dirty="0" sz="550" spc="10">
                <a:solidFill>
                  <a:srgbClr val="7E827E"/>
                </a:solidFill>
                <a:latin typeface="Times New Roman"/>
                <a:cs typeface="Times New Roman"/>
              </a:rPr>
              <a:t>R-</a:t>
            </a:r>
            <a:r>
              <a:rPr dirty="0" sz="550" spc="-10">
                <a:solidFill>
                  <a:srgbClr val="7E827E"/>
                </a:solidFill>
                <a:latin typeface="Times New Roman"/>
                <a:cs typeface="Times New Roman"/>
              </a:rPr>
              <a:t>i,air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782883" y="5027632"/>
            <a:ext cx="442595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200" spc="-390">
                <a:solidFill>
                  <a:srgbClr val="8C2F7E"/>
                </a:solidFill>
                <a:latin typeface="Arial"/>
                <a:cs typeface="Arial"/>
              </a:rPr>
              <a:t>,,</a:t>
            </a:r>
            <a:endParaRPr sz="72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791817" y="6151940"/>
            <a:ext cx="42672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45">
                <a:solidFill>
                  <a:srgbClr val="70706E"/>
                </a:solidFill>
                <a:latin typeface="Arial"/>
                <a:cs typeface="Arial"/>
              </a:rPr>
              <a:t>Bd•rCare</a:t>
            </a:r>
            <a:endParaRPr sz="6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545805" y="6427718"/>
            <a:ext cx="381000" cy="6661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50" spc="-420">
                <a:solidFill>
                  <a:srgbClr val="C66015"/>
                </a:solidFill>
                <a:latin typeface="Arial"/>
                <a:cs typeface="Arial"/>
              </a:rPr>
              <a:t>••••</a:t>
            </a:r>
            <a:endParaRPr sz="3050">
              <a:latin typeface="Arial"/>
              <a:cs typeface="Arial"/>
            </a:endParaRPr>
          </a:p>
          <a:p>
            <a:pPr marL="26034">
              <a:lnSpc>
                <a:spcPct val="100000"/>
              </a:lnSpc>
              <a:spcBef>
                <a:spcPts val="525"/>
              </a:spcBef>
            </a:pPr>
            <a:r>
              <a:rPr dirty="0" sz="700" spc="-10">
                <a:solidFill>
                  <a:srgbClr val="60625E"/>
                </a:solidFill>
                <a:latin typeface="Arial"/>
                <a:cs typeface="Arial"/>
              </a:rPr>
              <a:t>PetCMe</a:t>
            </a:r>
            <a:endParaRPr sz="7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30303" y="6198159"/>
            <a:ext cx="1236980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  <a:tabLst>
                <a:tab pos="758190" algn="l"/>
              </a:tabLst>
            </a:pPr>
            <a:r>
              <a:rPr dirty="0" sz="7200" spc="-985">
                <a:solidFill>
                  <a:srgbClr val="F47C74"/>
                </a:solidFill>
                <a:latin typeface="Times New Roman"/>
                <a:cs typeface="Times New Roman"/>
              </a:rPr>
              <a:t>•</a:t>
            </a:r>
            <a:r>
              <a:rPr dirty="0" sz="7200">
                <a:solidFill>
                  <a:srgbClr val="F47C74"/>
                </a:solidFill>
                <a:latin typeface="Times New Roman"/>
                <a:cs typeface="Times New Roman"/>
              </a:rPr>
              <a:t>	</a:t>
            </a:r>
            <a:r>
              <a:rPr dirty="0" sz="7200" spc="-1175">
                <a:solidFill>
                  <a:srgbClr val="23756E"/>
                </a:solidFill>
                <a:latin typeface="Arial"/>
                <a:cs typeface="Arial"/>
              </a:rPr>
              <a:t>·</a:t>
            </a:r>
            <a:r>
              <a:rPr dirty="0" baseline="31746" sz="5775" spc="-1935">
                <a:solidFill>
                  <a:srgbClr val="23756E"/>
                </a:solidFill>
                <a:latin typeface="Times New Roman"/>
                <a:cs typeface="Times New Roman"/>
              </a:rPr>
              <a:t>•</a:t>
            </a:r>
            <a:r>
              <a:rPr dirty="0" sz="7200" spc="-415">
                <a:solidFill>
                  <a:srgbClr val="23756E"/>
                </a:solidFill>
                <a:latin typeface="Arial"/>
                <a:cs typeface="Arial"/>
              </a:rPr>
              <a:t>-</a:t>
            </a:r>
            <a:endParaRPr sz="7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855635" y="6624338"/>
            <a:ext cx="298450" cy="4692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">
              <a:lnSpc>
                <a:spcPct val="100000"/>
              </a:lnSpc>
              <a:spcBef>
                <a:spcPts val="110"/>
              </a:spcBef>
            </a:pPr>
            <a:r>
              <a:rPr dirty="0" sz="1750" spc="-25">
                <a:solidFill>
                  <a:srgbClr val="60625E"/>
                </a:solidFill>
                <a:latin typeface="Arial"/>
                <a:cs typeface="Arial"/>
              </a:rPr>
              <a:t>•••</a:t>
            </a:r>
            <a:endParaRPr sz="1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r>
              <a:rPr dirty="0" sz="700" spc="60">
                <a:solidFill>
                  <a:srgbClr val="444D46"/>
                </a:solidFill>
                <a:latin typeface="Arial"/>
                <a:cs typeface="Arial"/>
              </a:rPr>
              <a:t>&amp;</a:t>
            </a:r>
            <a:r>
              <a:rPr dirty="0" sz="700" spc="-20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60625E"/>
                </a:solidFill>
                <a:latin typeface="Arial"/>
                <a:cs typeface="Arial"/>
              </a:rPr>
              <a:t>More</a:t>
            </a:r>
            <a:endParaRPr sz="7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267942" y="6960634"/>
            <a:ext cx="124460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7235" algn="l"/>
              </a:tabLst>
            </a:pPr>
            <a:r>
              <a:rPr dirty="0" sz="700" spc="-10">
                <a:solidFill>
                  <a:srgbClr val="70706E"/>
                </a:solidFill>
                <a:latin typeface="Times New Roman"/>
                <a:cs typeface="Times New Roman"/>
              </a:rPr>
              <a:t>Babysitting</a:t>
            </a:r>
            <a:r>
              <a:rPr dirty="0" sz="700">
                <a:solidFill>
                  <a:srgbClr val="70706E"/>
                </a:solidFill>
                <a:latin typeface="Times New Roman"/>
                <a:cs typeface="Times New Roman"/>
              </a:rPr>
              <a:t>	</a:t>
            </a:r>
            <a:r>
              <a:rPr dirty="0" sz="650" spc="-10">
                <a:solidFill>
                  <a:srgbClr val="70706E"/>
                </a:solidFill>
                <a:latin typeface="Arial"/>
                <a:cs typeface="Arial"/>
              </a:rPr>
              <a:t>General</a:t>
            </a:r>
            <a:r>
              <a:rPr dirty="0" sz="650" spc="-10">
                <a:solidFill>
                  <a:srgbClr val="60625E"/>
                </a:solidFill>
                <a:latin typeface="Arial"/>
                <a:cs typeface="Arial"/>
              </a:rPr>
              <a:t>Help</a:t>
            </a:r>
            <a:endParaRPr sz="6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18312" y="7294633"/>
            <a:ext cx="313690" cy="4089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0" spc="-330">
                <a:solidFill>
                  <a:srgbClr val="133B26"/>
                </a:solidFill>
                <a:latin typeface="Arial"/>
                <a:cs typeface="Arial"/>
              </a:rPr>
              <a:t>@</a:t>
            </a:r>
            <a:endParaRPr sz="25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902246" y="7392686"/>
            <a:ext cx="1401445" cy="283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780" marR="5080" indent="-5715">
              <a:lnSpc>
                <a:spcPct val="120600"/>
              </a:lnSpc>
              <a:spcBef>
                <a:spcPts val="100"/>
              </a:spcBef>
            </a:pPr>
            <a:r>
              <a:rPr dirty="0" sz="700">
                <a:solidFill>
                  <a:srgbClr val="70706E"/>
                </a:solidFill>
                <a:latin typeface="Arial"/>
                <a:cs typeface="Arial"/>
              </a:rPr>
              <a:t>Background</a:t>
            </a:r>
            <a:r>
              <a:rPr dirty="0" sz="700" spc="5">
                <a:solidFill>
                  <a:srgbClr val="70706E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70706E"/>
                </a:solidFill>
                <a:latin typeface="Arial"/>
                <a:cs typeface="Arial"/>
              </a:rPr>
              <a:t>Ver</a:t>
            </a:r>
            <a:r>
              <a:rPr dirty="0" sz="700">
                <a:solidFill>
                  <a:srgbClr val="99AFA1"/>
                </a:solidFill>
                <a:latin typeface="Arial"/>
                <a:cs typeface="Arial"/>
              </a:rPr>
              <a:t>i</a:t>
            </a:r>
            <a:r>
              <a:rPr dirty="0" sz="700">
                <a:solidFill>
                  <a:srgbClr val="90938E"/>
                </a:solidFill>
                <a:latin typeface="Arial"/>
                <a:cs typeface="Arial"/>
              </a:rPr>
              <a:t>fi</a:t>
            </a:r>
            <a:r>
              <a:rPr dirty="0" sz="700">
                <a:solidFill>
                  <a:srgbClr val="70706E"/>
                </a:solidFill>
                <a:latin typeface="Arial"/>
                <a:cs typeface="Arial"/>
              </a:rPr>
              <a:t>ed</a:t>
            </a:r>
            <a:r>
              <a:rPr dirty="0" sz="700" spc="50">
                <a:solidFill>
                  <a:srgbClr val="70706E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60625E"/>
                </a:solidFill>
                <a:latin typeface="Arial"/>
                <a:cs typeface="Arial"/>
              </a:rPr>
              <a:t>Pr</a:t>
            </a:r>
            <a:r>
              <a:rPr dirty="0" sz="700" spc="-10">
                <a:solidFill>
                  <a:srgbClr val="90938E"/>
                </a:solidFill>
                <a:latin typeface="Arial"/>
                <a:cs typeface="Arial"/>
              </a:rPr>
              <a:t>ofe</a:t>
            </a:r>
            <a:r>
              <a:rPr dirty="0" sz="700" spc="-10">
                <a:solidFill>
                  <a:srgbClr val="70706E"/>
                </a:solidFill>
                <a:latin typeface="Arial"/>
                <a:cs typeface="Arial"/>
              </a:rPr>
              <a:t>ssio</a:t>
            </a:r>
            <a:r>
              <a:rPr dirty="0" sz="700" spc="-10">
                <a:solidFill>
                  <a:srgbClr val="90938E"/>
                </a:solidFill>
                <a:latin typeface="Arial"/>
                <a:cs typeface="Arial"/>
              </a:rPr>
              <a:t>na</a:t>
            </a:r>
            <a:r>
              <a:rPr dirty="0" sz="700" spc="-10">
                <a:solidFill>
                  <a:srgbClr val="60625E"/>
                </a:solidFill>
                <a:latin typeface="Arial"/>
                <a:cs typeface="Arial"/>
              </a:rPr>
              <a:t>ls</a:t>
            </a:r>
            <a:r>
              <a:rPr dirty="0" sz="700" spc="500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60625E"/>
                </a:solidFill>
                <a:latin typeface="Arial"/>
                <a:cs typeface="Arial"/>
              </a:rPr>
              <a:t>fo</a:t>
            </a:r>
            <a:r>
              <a:rPr dirty="0" sz="700">
                <a:solidFill>
                  <a:srgbClr val="444D46"/>
                </a:solidFill>
                <a:latin typeface="Arial"/>
                <a:cs typeface="Arial"/>
              </a:rPr>
              <a:t>r</a:t>
            </a:r>
            <a:r>
              <a:rPr dirty="0" sz="700" spc="-45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700" spc="-30">
                <a:solidFill>
                  <a:srgbClr val="70706E"/>
                </a:solidFill>
                <a:latin typeface="Arial"/>
                <a:cs typeface="Arial"/>
              </a:rPr>
              <a:t>You</a:t>
            </a:r>
            <a:r>
              <a:rPr dirty="0" sz="700" spc="-30">
                <a:solidFill>
                  <a:srgbClr val="444D46"/>
                </a:solidFill>
                <a:latin typeface="Arial"/>
                <a:cs typeface="Arial"/>
              </a:rPr>
              <a:t>r</a:t>
            </a:r>
            <a:r>
              <a:rPr dirty="0" sz="700" spc="-25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60625E"/>
                </a:solidFill>
                <a:latin typeface="Arial"/>
                <a:cs typeface="Arial"/>
              </a:rPr>
              <a:t>Sofo</a:t>
            </a:r>
            <a:r>
              <a:rPr dirty="0" sz="700">
                <a:solidFill>
                  <a:srgbClr val="444D46"/>
                </a:solidFill>
                <a:latin typeface="Arial"/>
                <a:cs typeface="Arial"/>
              </a:rPr>
              <a:t>ty</a:t>
            </a:r>
            <a:r>
              <a:rPr dirty="0" sz="700" spc="65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60625E"/>
                </a:solidFill>
                <a:latin typeface="Arial"/>
                <a:cs typeface="Arial"/>
              </a:rPr>
              <a:t>and</a:t>
            </a:r>
            <a:r>
              <a:rPr dirty="0" sz="700" spc="-95">
                <a:solidFill>
                  <a:srgbClr val="60625E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60625E"/>
                </a:solidFill>
                <a:latin typeface="Arial"/>
                <a:cs typeface="Arial"/>
              </a:rPr>
              <a:t>Pea</a:t>
            </a:r>
            <a:r>
              <a:rPr dirty="0" sz="700" spc="-25">
                <a:solidFill>
                  <a:srgbClr val="7E827E"/>
                </a:solidFill>
                <a:latin typeface="Arial"/>
                <a:cs typeface="Arial"/>
              </a:rPr>
              <a:t>ce </a:t>
            </a:r>
            <a:r>
              <a:rPr dirty="0" sz="700">
                <a:solidFill>
                  <a:srgbClr val="444D46"/>
                </a:solidFill>
                <a:latin typeface="Arial"/>
                <a:cs typeface="Arial"/>
              </a:rPr>
              <a:t>of</a:t>
            </a:r>
            <a:r>
              <a:rPr dirty="0" sz="700" spc="35">
                <a:solidFill>
                  <a:srgbClr val="444D46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60625E"/>
                </a:solidFill>
                <a:latin typeface="Arial"/>
                <a:cs typeface="Arial"/>
              </a:rPr>
              <a:t>Mind</a:t>
            </a:r>
            <a:r>
              <a:rPr dirty="0" sz="700" spc="-20">
                <a:solidFill>
                  <a:srgbClr val="7E827E"/>
                </a:solidFill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33486" y="6939697"/>
            <a:ext cx="314960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7200" spc="-95">
                <a:solidFill>
                  <a:srgbClr val="133B26"/>
                </a:solidFill>
                <a:latin typeface="Times New Roman"/>
                <a:cs typeface="Times New Roman"/>
              </a:rPr>
              <a:t>•</a:t>
            </a:r>
            <a:endParaRPr sz="7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907" y="2883131"/>
            <a:ext cx="1430585" cy="8089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812511"/>
            <a:ext cx="660269" cy="12808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10511" y="2975057"/>
            <a:ext cx="2237581" cy="175885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31917" y="5205799"/>
            <a:ext cx="580792" cy="857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77777" y="5218056"/>
            <a:ext cx="427952" cy="8579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677761" y="4733910"/>
            <a:ext cx="0" cy="2494280"/>
          </a:xfrm>
          <a:custGeom>
            <a:avLst/>
            <a:gdLst/>
            <a:ahLst/>
            <a:cxnLst/>
            <a:rect l="l" t="t" r="r" b="b"/>
            <a:pathLst>
              <a:path w="0" h="2494279">
                <a:moveTo>
                  <a:pt x="0" y="2494261"/>
                </a:moveTo>
                <a:lnTo>
                  <a:pt x="0" y="0"/>
                </a:lnTo>
              </a:path>
            </a:pathLst>
          </a:custGeom>
          <a:ln w="61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762503" y="4727782"/>
            <a:ext cx="0" cy="2512695"/>
          </a:xfrm>
          <a:custGeom>
            <a:avLst/>
            <a:gdLst/>
            <a:ahLst/>
            <a:cxnLst/>
            <a:rect l="l" t="t" r="r" b="b"/>
            <a:pathLst>
              <a:path w="0" h="2512695">
                <a:moveTo>
                  <a:pt x="0" y="2512646"/>
                </a:moveTo>
                <a:lnTo>
                  <a:pt x="0" y="0"/>
                </a:lnTo>
              </a:path>
            </a:pathLst>
          </a:custGeom>
          <a:ln w="61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98751" y="3060855"/>
            <a:ext cx="0" cy="4204335"/>
          </a:xfrm>
          <a:custGeom>
            <a:avLst/>
            <a:gdLst/>
            <a:ahLst/>
            <a:cxnLst/>
            <a:rect l="l" t="t" r="r" b="b"/>
            <a:pathLst>
              <a:path w="0" h="4204334">
                <a:moveTo>
                  <a:pt x="0" y="4204086"/>
                </a:moveTo>
                <a:lnTo>
                  <a:pt x="0" y="0"/>
                </a:lnTo>
              </a:path>
            </a:pathLst>
          </a:custGeom>
          <a:ln w="550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59888" y="2999571"/>
            <a:ext cx="1925955" cy="4259580"/>
          </a:xfrm>
          <a:custGeom>
            <a:avLst/>
            <a:gdLst/>
            <a:ahLst/>
            <a:cxnLst/>
            <a:rect l="l" t="t" r="r" b="b"/>
            <a:pathLst>
              <a:path w="1925954" h="4259580">
                <a:moveTo>
                  <a:pt x="1925787" y="4259242"/>
                </a:moveTo>
                <a:lnTo>
                  <a:pt x="1925787" y="55155"/>
                </a:lnTo>
              </a:path>
              <a:path w="1925954" h="4259580">
                <a:moveTo>
                  <a:pt x="0" y="0"/>
                </a:moveTo>
                <a:lnTo>
                  <a:pt x="1882992" y="0"/>
                </a:lnTo>
              </a:path>
            </a:pathLst>
          </a:custGeom>
          <a:ln w="612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861170" y="2999571"/>
            <a:ext cx="1742439" cy="0"/>
          </a:xfrm>
          <a:custGeom>
            <a:avLst/>
            <a:gdLst/>
            <a:ahLst/>
            <a:cxnLst/>
            <a:rect l="l" t="t" r="r" b="b"/>
            <a:pathLst>
              <a:path w="1742439" h="0">
                <a:moveTo>
                  <a:pt x="0" y="0"/>
                </a:moveTo>
                <a:lnTo>
                  <a:pt x="1742379" y="0"/>
                </a:lnTo>
              </a:path>
            </a:pathLst>
          </a:custGeom>
          <a:ln w="612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45011" y="7277199"/>
            <a:ext cx="1962785" cy="0"/>
          </a:xfrm>
          <a:custGeom>
            <a:avLst/>
            <a:gdLst/>
            <a:ahLst/>
            <a:cxnLst/>
            <a:rect l="l" t="t" r="r" b="b"/>
            <a:pathLst>
              <a:path w="1962785" h="0">
                <a:moveTo>
                  <a:pt x="0" y="0"/>
                </a:moveTo>
                <a:lnTo>
                  <a:pt x="1962469" y="0"/>
                </a:lnTo>
              </a:path>
            </a:pathLst>
          </a:custGeom>
          <a:ln w="551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53774" y="7307841"/>
            <a:ext cx="1883410" cy="0"/>
          </a:xfrm>
          <a:custGeom>
            <a:avLst/>
            <a:gdLst/>
            <a:ahLst/>
            <a:cxnLst/>
            <a:rect l="l" t="t" r="r" b="b"/>
            <a:pathLst>
              <a:path w="1883409" h="0">
                <a:moveTo>
                  <a:pt x="0" y="0"/>
                </a:moveTo>
                <a:lnTo>
                  <a:pt x="1882992" y="0"/>
                </a:lnTo>
              </a:path>
            </a:pathLst>
          </a:custGeom>
          <a:ln w="612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089157" y="4678755"/>
            <a:ext cx="452755" cy="0"/>
          </a:xfrm>
          <a:custGeom>
            <a:avLst/>
            <a:gdLst/>
            <a:ahLst/>
            <a:cxnLst/>
            <a:rect l="l" t="t" r="r" b="b"/>
            <a:pathLst>
              <a:path w="452754" h="0">
                <a:moveTo>
                  <a:pt x="0" y="0"/>
                </a:moveTo>
                <a:lnTo>
                  <a:pt x="452407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21771" y="3726111"/>
            <a:ext cx="133350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solidFill>
                  <a:srgbClr val="42423F"/>
                </a:solidFill>
                <a:latin typeface="Arial"/>
                <a:cs typeface="Arial"/>
              </a:rPr>
              <a:t>-</a:t>
            </a:r>
            <a:r>
              <a:rPr dirty="0" sz="450" spc="355">
                <a:solidFill>
                  <a:srgbClr val="42423F"/>
                </a:solidFill>
                <a:latin typeface="Arial"/>
                <a:cs typeface="Arial"/>
              </a:rPr>
              <a:t>  </a:t>
            </a:r>
            <a:r>
              <a:rPr dirty="0" sz="450" spc="60">
                <a:solidFill>
                  <a:srgbClr val="42423F"/>
                </a:solidFill>
                <a:latin typeface="Arial"/>
                <a:cs typeface="Arial"/>
              </a:rPr>
              <a:t>SERVICES</a:t>
            </a:r>
            <a:r>
              <a:rPr dirty="0" sz="450" spc="12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450" spc="85">
                <a:solidFill>
                  <a:srgbClr val="42423F"/>
                </a:solidFill>
                <a:latin typeface="Arial"/>
                <a:cs typeface="Arial"/>
              </a:rPr>
              <a:t>THAT</a:t>
            </a:r>
            <a:r>
              <a:rPr dirty="0" sz="450" spc="5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450" spc="85">
                <a:solidFill>
                  <a:srgbClr val="42423F"/>
                </a:solidFill>
                <a:latin typeface="Arial"/>
                <a:cs typeface="Arial"/>
              </a:rPr>
              <a:t>COME</a:t>
            </a:r>
            <a:r>
              <a:rPr dirty="0" sz="450" spc="5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450" spc="80">
                <a:solidFill>
                  <a:srgbClr val="42423F"/>
                </a:solidFill>
                <a:latin typeface="Arial"/>
                <a:cs typeface="Arial"/>
              </a:rPr>
              <a:t>TO</a:t>
            </a:r>
            <a:r>
              <a:rPr dirty="0" sz="450" spc="10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450" spc="80">
                <a:solidFill>
                  <a:srgbClr val="595957"/>
                </a:solidFill>
                <a:latin typeface="Arial"/>
                <a:cs typeface="Arial"/>
              </a:rPr>
              <a:t>YOU</a:t>
            </a:r>
            <a:r>
              <a:rPr dirty="0" sz="450" spc="-3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450" spc="-50">
                <a:solidFill>
                  <a:srgbClr val="42423F"/>
                </a:solidFill>
                <a:latin typeface="Arial"/>
                <a:cs typeface="Arial"/>
              </a:rPr>
              <a:t>-</a:t>
            </a:r>
            <a:endParaRPr sz="4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4632" y="3902047"/>
            <a:ext cx="1911350" cy="9010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45" b="1">
                <a:latin typeface="Arial"/>
                <a:cs typeface="Arial"/>
              </a:rPr>
              <a:t>Service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F3D26"/>
                </a:solidFill>
                <a:latin typeface="Arial"/>
                <a:cs typeface="Arial"/>
              </a:rPr>
              <a:t>Details</a:t>
            </a:r>
            <a:endParaRPr sz="2000">
              <a:latin typeface="Arial"/>
              <a:cs typeface="Arial"/>
            </a:endParaRPr>
          </a:p>
          <a:p>
            <a:pPr marL="17780" marR="290830" indent="3810">
              <a:lnSpc>
                <a:spcPct val="115799"/>
              </a:lnSpc>
              <a:spcBef>
                <a:spcPts val="1205"/>
              </a:spcBef>
            </a:pPr>
            <a:r>
              <a:rPr dirty="0" sz="800" spc="-30" b="1">
                <a:solidFill>
                  <a:srgbClr val="42423F"/>
                </a:solidFill>
                <a:latin typeface="Arial"/>
                <a:cs typeface="Arial"/>
              </a:rPr>
              <a:t>V</a:t>
            </a:r>
            <a:r>
              <a:rPr dirty="0" sz="800" spc="-30" b="1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800" spc="-30" b="1">
                <a:solidFill>
                  <a:srgbClr val="42423F"/>
                </a:solidFill>
                <a:latin typeface="Arial"/>
                <a:cs typeface="Arial"/>
              </a:rPr>
              <a:t>e</a:t>
            </a:r>
            <a:r>
              <a:rPr dirty="0" sz="800" spc="-30" b="1">
                <a:solidFill>
                  <a:srgbClr val="282826"/>
                </a:solidFill>
                <a:latin typeface="Arial"/>
                <a:cs typeface="Arial"/>
              </a:rPr>
              <a:t>w</a:t>
            </a:r>
            <a:r>
              <a:rPr dirty="0" sz="800" spc="125" b="1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42423F"/>
                </a:solidFill>
                <a:latin typeface="Arial"/>
                <a:cs typeface="Arial"/>
              </a:rPr>
              <a:t>com</a:t>
            </a:r>
            <a:r>
              <a:rPr dirty="0" sz="750">
                <a:solidFill>
                  <a:srgbClr val="282826"/>
                </a:solidFill>
                <a:latin typeface="Arial"/>
                <a:cs typeface="Arial"/>
              </a:rPr>
              <a:t>p</a:t>
            </a:r>
            <a:r>
              <a:rPr dirty="0" sz="750">
                <a:solidFill>
                  <a:srgbClr val="42423F"/>
                </a:solidFill>
                <a:latin typeface="Arial"/>
                <a:cs typeface="Arial"/>
              </a:rPr>
              <a:t>l</a:t>
            </a:r>
            <a:r>
              <a:rPr dirty="0" sz="750">
                <a:solidFill>
                  <a:srgbClr val="282826"/>
                </a:solidFill>
                <a:latin typeface="Arial"/>
                <a:cs typeface="Arial"/>
              </a:rPr>
              <a:t>et</a:t>
            </a:r>
            <a:r>
              <a:rPr dirty="0" sz="750">
                <a:solidFill>
                  <a:srgbClr val="42423F"/>
                </a:solidFill>
                <a:latin typeface="Arial"/>
                <a:cs typeface="Arial"/>
              </a:rPr>
              <a:t>e</a:t>
            </a:r>
            <a:r>
              <a:rPr dirty="0" sz="750" spc="17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42423F"/>
                </a:solidFill>
                <a:latin typeface="Arial"/>
                <a:cs typeface="Arial"/>
              </a:rPr>
              <a:t>serv</a:t>
            </a:r>
            <a:r>
              <a:rPr dirty="0" sz="750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750">
                <a:solidFill>
                  <a:srgbClr val="42423F"/>
                </a:solidFill>
                <a:latin typeface="Arial"/>
                <a:cs typeface="Arial"/>
              </a:rPr>
              <a:t>ce</a:t>
            </a:r>
            <a:r>
              <a:rPr dirty="0" sz="750" spc="12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42423F"/>
                </a:solidFill>
                <a:latin typeface="Arial"/>
                <a:cs typeface="Arial"/>
              </a:rPr>
              <a:t>i</a:t>
            </a:r>
            <a:r>
              <a:rPr dirty="0" sz="750" spc="-10">
                <a:solidFill>
                  <a:srgbClr val="282826"/>
                </a:solidFill>
                <a:latin typeface="Arial"/>
                <a:cs typeface="Arial"/>
              </a:rPr>
              <a:t>n</a:t>
            </a:r>
            <a:r>
              <a:rPr dirty="0" sz="750" spc="-10">
                <a:solidFill>
                  <a:srgbClr val="42423F"/>
                </a:solidFill>
                <a:latin typeface="Arial"/>
                <a:cs typeface="Arial"/>
              </a:rPr>
              <a:t>fo</a:t>
            </a:r>
            <a:r>
              <a:rPr dirty="0" sz="750" spc="-10">
                <a:solidFill>
                  <a:srgbClr val="282826"/>
                </a:solidFill>
                <a:latin typeface="Arial"/>
                <a:cs typeface="Arial"/>
              </a:rPr>
              <a:t>r</a:t>
            </a:r>
            <a:r>
              <a:rPr dirty="0" sz="750" spc="-10">
                <a:solidFill>
                  <a:srgbClr val="595957"/>
                </a:solidFill>
                <a:latin typeface="Arial"/>
                <a:cs typeface="Arial"/>
              </a:rPr>
              <a:t>ma</a:t>
            </a:r>
            <a:r>
              <a:rPr dirty="0" sz="750" spc="-10">
                <a:solidFill>
                  <a:srgbClr val="282826"/>
                </a:solidFill>
                <a:latin typeface="Arial"/>
                <a:cs typeface="Arial"/>
              </a:rPr>
              <a:t>ti</a:t>
            </a:r>
            <a:r>
              <a:rPr dirty="0" sz="750" spc="-10">
                <a:solidFill>
                  <a:srgbClr val="42423F"/>
                </a:solidFill>
                <a:latin typeface="Arial"/>
                <a:cs typeface="Arial"/>
              </a:rPr>
              <a:t>o</a:t>
            </a:r>
            <a:r>
              <a:rPr dirty="0" sz="750" spc="-10">
                <a:solidFill>
                  <a:srgbClr val="282826"/>
                </a:solidFill>
                <a:latin typeface="Arial"/>
                <a:cs typeface="Arial"/>
              </a:rPr>
              <a:t>n</a:t>
            </a:r>
            <a:r>
              <a:rPr dirty="0" sz="750" spc="-10">
                <a:solidFill>
                  <a:srgbClr val="42423F"/>
                </a:solidFill>
                <a:latin typeface="Arial"/>
                <a:cs typeface="Arial"/>
              </a:rPr>
              <a:t>, </a:t>
            </a:r>
            <a:r>
              <a:rPr dirty="0" sz="750" spc="50">
                <a:solidFill>
                  <a:srgbClr val="42423F"/>
                </a:solidFill>
                <a:latin typeface="Arial"/>
                <a:cs typeface="Arial"/>
              </a:rPr>
              <a:t>check</a:t>
            </a:r>
            <a:r>
              <a:rPr dirty="0" sz="750" spc="-5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750" spc="20">
                <a:solidFill>
                  <a:srgbClr val="282826"/>
                </a:solidFill>
                <a:latin typeface="Arial"/>
                <a:cs typeface="Arial"/>
              </a:rPr>
              <a:t>pr</a:t>
            </a:r>
            <a:r>
              <a:rPr dirty="0" sz="750" spc="20">
                <a:solidFill>
                  <a:srgbClr val="595957"/>
                </a:solidFill>
                <a:latin typeface="Arial"/>
                <a:cs typeface="Arial"/>
              </a:rPr>
              <a:t>ic</a:t>
            </a:r>
            <a:r>
              <a:rPr dirty="0" sz="750" spc="20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750" spc="20">
                <a:solidFill>
                  <a:srgbClr val="42423F"/>
                </a:solidFill>
                <a:latin typeface="Arial"/>
                <a:cs typeface="Arial"/>
              </a:rPr>
              <a:t>ng,</a:t>
            </a:r>
            <a:r>
              <a:rPr dirty="0" sz="750" spc="-3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750" spc="55">
                <a:solidFill>
                  <a:srgbClr val="42423F"/>
                </a:solidFill>
                <a:latin typeface="Arial"/>
                <a:cs typeface="Arial"/>
              </a:rPr>
              <a:t>read</a:t>
            </a:r>
            <a:r>
              <a:rPr dirty="0" sz="750" spc="-7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82826"/>
                </a:solidFill>
                <a:latin typeface="Arial"/>
                <a:cs typeface="Arial"/>
              </a:rPr>
              <a:t>r</a:t>
            </a:r>
            <a:r>
              <a:rPr dirty="0" sz="750" spc="-10">
                <a:solidFill>
                  <a:srgbClr val="42423F"/>
                </a:solidFill>
                <a:latin typeface="Arial"/>
                <a:cs typeface="Arial"/>
              </a:rPr>
              <a:t>ev</a:t>
            </a:r>
            <a:r>
              <a:rPr dirty="0" sz="750" spc="-10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750" spc="-10">
                <a:solidFill>
                  <a:srgbClr val="42423F"/>
                </a:solidFill>
                <a:latin typeface="Arial"/>
                <a:cs typeface="Arial"/>
              </a:rPr>
              <a:t>ews,</a:t>
            </a:r>
            <a:endParaRPr sz="75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spcBef>
                <a:spcPts val="210"/>
              </a:spcBef>
            </a:pPr>
            <a:r>
              <a:rPr dirty="0" sz="750" spc="10">
                <a:solidFill>
                  <a:srgbClr val="42423F"/>
                </a:solidFill>
                <a:latin typeface="Arial"/>
                <a:cs typeface="Arial"/>
              </a:rPr>
              <a:t>a</a:t>
            </a:r>
            <a:r>
              <a:rPr dirty="0" sz="750" spc="10">
                <a:solidFill>
                  <a:srgbClr val="282826"/>
                </a:solidFill>
                <a:latin typeface="Arial"/>
                <a:cs typeface="Arial"/>
              </a:rPr>
              <a:t>nd</a:t>
            </a:r>
            <a:r>
              <a:rPr dirty="0" sz="750" spc="130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42423F"/>
                </a:solidFill>
                <a:latin typeface="Arial"/>
                <a:cs typeface="Arial"/>
              </a:rPr>
              <a:t>boo</a:t>
            </a:r>
            <a:r>
              <a:rPr dirty="0" sz="750" spc="10">
                <a:solidFill>
                  <a:srgbClr val="282826"/>
                </a:solidFill>
                <a:latin typeface="Arial"/>
                <a:cs typeface="Arial"/>
              </a:rPr>
              <a:t>k</a:t>
            </a:r>
            <a:r>
              <a:rPr dirty="0" sz="750" spc="35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42423F"/>
                </a:solidFill>
                <a:latin typeface="Arial"/>
                <a:cs typeface="Arial"/>
              </a:rPr>
              <a:t>w</a:t>
            </a:r>
            <a:r>
              <a:rPr dirty="0" sz="750" spc="10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750" spc="10">
                <a:solidFill>
                  <a:srgbClr val="42423F"/>
                </a:solidFill>
                <a:latin typeface="Arial"/>
                <a:cs typeface="Arial"/>
              </a:rPr>
              <a:t>t</a:t>
            </a:r>
            <a:r>
              <a:rPr dirty="0" sz="750" spc="10">
                <a:solidFill>
                  <a:srgbClr val="282826"/>
                </a:solidFill>
                <a:latin typeface="Arial"/>
                <a:cs typeface="Arial"/>
              </a:rPr>
              <a:t>h</a:t>
            </a:r>
            <a:r>
              <a:rPr dirty="0" sz="750" spc="85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42423F"/>
                </a:solidFill>
                <a:latin typeface="Arial"/>
                <a:cs typeface="Arial"/>
              </a:rPr>
              <a:t>co</a:t>
            </a:r>
            <a:r>
              <a:rPr dirty="0" sz="750" spc="-10">
                <a:solidFill>
                  <a:srgbClr val="282826"/>
                </a:solidFill>
                <a:latin typeface="Arial"/>
                <a:cs typeface="Arial"/>
              </a:rPr>
              <a:t>nfi</a:t>
            </a:r>
            <a:r>
              <a:rPr dirty="0" sz="750" spc="-10">
                <a:solidFill>
                  <a:srgbClr val="42423F"/>
                </a:solidFill>
                <a:latin typeface="Arial"/>
                <a:cs typeface="Arial"/>
              </a:rPr>
              <a:t>dence.</a:t>
            </a:r>
            <a:endParaRPr sz="7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159" y="4888315"/>
            <a:ext cx="1020444" cy="38862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 indent="1905">
              <a:lnSpc>
                <a:spcPct val="125400"/>
              </a:lnSpc>
              <a:spcBef>
                <a:spcPts val="155"/>
              </a:spcBef>
            </a:pPr>
            <a:r>
              <a:rPr dirty="0" sz="650">
                <a:solidFill>
                  <a:srgbClr val="282826"/>
                </a:solidFill>
                <a:latin typeface="Arial"/>
                <a:cs typeface="Arial"/>
              </a:rPr>
              <a:t>D</a:t>
            </a:r>
            <a:r>
              <a:rPr dirty="0" sz="650">
                <a:solidFill>
                  <a:srgbClr val="42423F"/>
                </a:solidFill>
                <a:latin typeface="Arial"/>
                <a:cs typeface="Arial"/>
              </a:rPr>
              <a:t>e</a:t>
            </a:r>
            <a:r>
              <a:rPr dirty="0" sz="650">
                <a:solidFill>
                  <a:srgbClr val="282826"/>
                </a:solidFill>
                <a:latin typeface="Arial"/>
                <a:cs typeface="Arial"/>
              </a:rPr>
              <a:t>tail</a:t>
            </a:r>
            <a:r>
              <a:rPr dirty="0" sz="650">
                <a:solidFill>
                  <a:srgbClr val="42423F"/>
                </a:solidFill>
                <a:latin typeface="Arial"/>
                <a:cs typeface="Arial"/>
              </a:rPr>
              <a:t>ed</a:t>
            </a:r>
            <a:r>
              <a:rPr dirty="0" sz="650" spc="8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282826"/>
                </a:solidFill>
                <a:latin typeface="Arial"/>
                <a:cs typeface="Arial"/>
              </a:rPr>
              <a:t>Informati</a:t>
            </a: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on</a:t>
            </a:r>
            <a:r>
              <a:rPr dirty="0" sz="650" spc="500">
                <a:solidFill>
                  <a:srgbClr val="42423F"/>
                </a:solidFill>
                <a:latin typeface="Arial"/>
                <a:cs typeface="Arial"/>
              </a:rPr>
              <a:t>  </a:t>
            </a:r>
            <a:r>
              <a:rPr dirty="0" sz="600">
                <a:solidFill>
                  <a:srgbClr val="595957"/>
                </a:solidFill>
                <a:latin typeface="Arial"/>
                <a:cs typeface="Arial"/>
              </a:rPr>
              <a:t>Know</a:t>
            </a:r>
            <a:r>
              <a:rPr dirty="0" sz="600" spc="-1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82826"/>
                </a:solidFill>
                <a:latin typeface="Arial"/>
                <a:cs typeface="Arial"/>
              </a:rPr>
              <a:t>m</a:t>
            </a:r>
            <a:r>
              <a:rPr dirty="0" sz="550">
                <a:solidFill>
                  <a:srgbClr val="595957"/>
                </a:solidFill>
                <a:latin typeface="Arial"/>
                <a:cs typeface="Arial"/>
              </a:rPr>
              <a:t>o</a:t>
            </a:r>
            <a:r>
              <a:rPr dirty="0" sz="550">
                <a:solidFill>
                  <a:srgbClr val="282826"/>
                </a:solidFill>
                <a:latin typeface="Arial"/>
                <a:cs typeface="Arial"/>
              </a:rPr>
              <a:t>r</a:t>
            </a:r>
            <a:r>
              <a:rPr dirty="0" sz="550">
                <a:solidFill>
                  <a:srgbClr val="595957"/>
                </a:solidFill>
                <a:latin typeface="Arial"/>
                <a:cs typeface="Arial"/>
              </a:rPr>
              <a:t>e</a:t>
            </a:r>
            <a:r>
              <a:rPr dirty="0" sz="550" spc="18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about</a:t>
            </a:r>
            <a:r>
              <a:rPr dirty="0" sz="550" spc="7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2423F"/>
                </a:solidFill>
                <a:latin typeface="Arial"/>
                <a:cs typeface="Arial"/>
              </a:rPr>
              <a:t>the</a:t>
            </a:r>
            <a:r>
              <a:rPr dirty="0" sz="550" spc="-10">
                <a:solidFill>
                  <a:srgbClr val="42423F"/>
                </a:solidFill>
                <a:latin typeface="Arial"/>
                <a:cs typeface="Arial"/>
              </a:rPr>
              <a:t>serv</a:t>
            </a:r>
            <a:r>
              <a:rPr dirty="0" sz="550" spc="-10">
                <a:solidFill>
                  <a:srgbClr val="706E6D"/>
                </a:solidFill>
                <a:latin typeface="Arial"/>
                <a:cs typeface="Arial"/>
              </a:rPr>
              <a:t>ic</a:t>
            </a:r>
            <a:r>
              <a:rPr dirty="0" sz="550" spc="-10">
                <a:latin typeface="Arial"/>
                <a:cs typeface="Arial"/>
              </a:rPr>
              <a:t>,</a:t>
            </a:r>
            <a:r>
              <a:rPr dirty="0" sz="550" spc="-10">
                <a:solidFill>
                  <a:srgbClr val="595957"/>
                </a:solidFill>
                <a:latin typeface="Arial"/>
                <a:cs typeface="Arial"/>
              </a:rPr>
              <a:t>e</a:t>
            </a:r>
            <a:r>
              <a:rPr dirty="0" sz="550" spc="50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595957"/>
                </a:solidFill>
                <a:latin typeface="Arial"/>
                <a:cs typeface="Arial"/>
              </a:rPr>
              <a:t>and</a:t>
            </a:r>
            <a:r>
              <a:rPr dirty="0" sz="600" spc="-2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2423F"/>
                </a:solidFill>
                <a:latin typeface="Arial"/>
                <a:cs typeface="Arial"/>
              </a:rPr>
              <a:t>what'sinc</a:t>
            </a:r>
            <a:r>
              <a:rPr dirty="0" sz="600" spc="-10">
                <a:solidFill>
                  <a:srgbClr val="898787"/>
                </a:solidFill>
                <a:latin typeface="Arial"/>
                <a:cs typeface="Arial"/>
              </a:rPr>
              <a:t>l</a:t>
            </a:r>
            <a:r>
              <a:rPr dirty="0" sz="600" spc="-10">
                <a:solidFill>
                  <a:srgbClr val="42423F"/>
                </a:solidFill>
                <a:latin typeface="Arial"/>
                <a:cs typeface="Arial"/>
              </a:rPr>
              <a:t>uded.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4138" y="5284259"/>
            <a:ext cx="295910" cy="41655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50" spc="85" b="1">
                <a:solidFill>
                  <a:srgbClr val="0F3D26"/>
                </a:solidFill>
                <a:latin typeface="Times New Roman"/>
                <a:cs typeface="Times New Roman"/>
              </a:rPr>
              <a:t>G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2089" y="5347267"/>
            <a:ext cx="870585" cy="3892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 marR="5080" indent="1270">
              <a:lnSpc>
                <a:spcPct val="119600"/>
              </a:lnSpc>
              <a:spcBef>
                <a:spcPts val="130"/>
              </a:spcBef>
            </a:pPr>
            <a:r>
              <a:rPr dirty="0" sz="750" spc="-45">
                <a:solidFill>
                  <a:srgbClr val="282826"/>
                </a:solidFill>
                <a:latin typeface="Arial"/>
                <a:cs typeface="Arial"/>
              </a:rPr>
              <a:t>T</a:t>
            </a:r>
            <a:r>
              <a:rPr dirty="0" sz="750" spc="-45">
                <a:solidFill>
                  <a:srgbClr val="42423F"/>
                </a:solidFill>
                <a:latin typeface="Arial"/>
                <a:cs typeface="Arial"/>
              </a:rPr>
              <a:t>ra</a:t>
            </a:r>
            <a:r>
              <a:rPr dirty="0" sz="750" spc="-45">
                <a:solidFill>
                  <a:srgbClr val="282826"/>
                </a:solidFill>
                <a:latin typeface="Arial"/>
                <a:cs typeface="Arial"/>
              </a:rPr>
              <a:t>n</a:t>
            </a:r>
            <a:r>
              <a:rPr dirty="0" sz="750" spc="-45">
                <a:solidFill>
                  <a:srgbClr val="42423F"/>
                </a:solidFill>
                <a:latin typeface="Arial"/>
                <a:cs typeface="Arial"/>
              </a:rPr>
              <a:t>sparent</a:t>
            </a:r>
            <a:r>
              <a:rPr dirty="0" sz="750" spc="3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282826"/>
                </a:solidFill>
                <a:latin typeface="Arial"/>
                <a:cs typeface="Arial"/>
              </a:rPr>
              <a:t>P</a:t>
            </a:r>
            <a:r>
              <a:rPr dirty="0" sz="650" spc="-10">
                <a:solidFill>
                  <a:srgbClr val="595957"/>
                </a:solidFill>
                <a:latin typeface="Arial"/>
                <a:cs typeface="Arial"/>
              </a:rPr>
              <a:t>rici</a:t>
            </a:r>
            <a:r>
              <a:rPr dirty="0" sz="650" spc="-10">
                <a:solidFill>
                  <a:srgbClr val="282826"/>
                </a:solidFill>
                <a:latin typeface="Arial"/>
                <a:cs typeface="Arial"/>
              </a:rPr>
              <a:t>n</a:t>
            </a: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g</a:t>
            </a:r>
            <a:r>
              <a:rPr dirty="0" sz="650" spc="50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595957"/>
                </a:solidFill>
                <a:latin typeface="Arial"/>
                <a:cs typeface="Arial"/>
              </a:rPr>
              <a:t>C</a:t>
            </a:r>
            <a:r>
              <a:rPr dirty="0" sz="600">
                <a:solidFill>
                  <a:srgbClr val="898787"/>
                </a:solidFill>
                <a:latin typeface="Arial"/>
                <a:cs typeface="Arial"/>
              </a:rPr>
              <a:t>l</a:t>
            </a:r>
            <a:r>
              <a:rPr dirty="0" sz="600">
                <a:solidFill>
                  <a:srgbClr val="595957"/>
                </a:solidFill>
                <a:latin typeface="Arial"/>
                <a:cs typeface="Arial"/>
              </a:rPr>
              <a:t>ear</a:t>
            </a:r>
            <a:r>
              <a:rPr dirty="0" sz="600" spc="-2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42423F"/>
                </a:solidFill>
                <a:latin typeface="Arial"/>
                <a:cs typeface="Arial"/>
              </a:rPr>
              <a:t>andu</a:t>
            </a:r>
            <a:r>
              <a:rPr dirty="0" sz="600" spc="10">
                <a:solidFill>
                  <a:srgbClr val="706E6D"/>
                </a:solidFill>
                <a:latin typeface="Arial"/>
                <a:cs typeface="Arial"/>
              </a:rPr>
              <a:t>pfro</a:t>
            </a:r>
            <a:r>
              <a:rPr dirty="0" sz="600" spc="10">
                <a:solidFill>
                  <a:srgbClr val="42423F"/>
                </a:solidFill>
                <a:latin typeface="Arial"/>
                <a:cs typeface="Arial"/>
              </a:rPr>
              <a:t>n</a:t>
            </a:r>
            <a:r>
              <a:rPr dirty="0" sz="600" spc="10">
                <a:solidFill>
                  <a:srgbClr val="706E6D"/>
                </a:solidFill>
                <a:latin typeface="Arial"/>
                <a:cs typeface="Arial"/>
              </a:rPr>
              <a:t>t</a:t>
            </a:r>
            <a:r>
              <a:rPr dirty="0" sz="60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706E6D"/>
                </a:solidFill>
                <a:latin typeface="Arial"/>
                <a:cs typeface="Arial"/>
              </a:rPr>
              <a:t>p</a:t>
            </a:r>
            <a:r>
              <a:rPr dirty="0" sz="600" spc="-10">
                <a:solidFill>
                  <a:srgbClr val="42423F"/>
                </a:solidFill>
                <a:latin typeface="Arial"/>
                <a:cs typeface="Arial"/>
              </a:rPr>
              <a:t>ric</a:t>
            </a:r>
            <a:r>
              <a:rPr dirty="0" sz="600" spc="-10">
                <a:solidFill>
                  <a:srgbClr val="706E6D"/>
                </a:solidFill>
                <a:latin typeface="Arial"/>
                <a:cs typeface="Arial"/>
              </a:rPr>
              <a:t>ing</a:t>
            </a:r>
            <a:r>
              <a:rPr dirty="0" sz="600" spc="50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600" spc="20">
                <a:solidFill>
                  <a:srgbClr val="42423F"/>
                </a:solidFill>
                <a:latin typeface="Arial"/>
                <a:cs typeface="Arial"/>
              </a:rPr>
              <a:t>with</a:t>
            </a:r>
            <a:r>
              <a:rPr dirty="0" sz="600" spc="20">
                <a:solidFill>
                  <a:srgbClr val="706E6D"/>
                </a:solidFill>
                <a:latin typeface="Arial"/>
                <a:cs typeface="Arial"/>
              </a:rPr>
              <a:t>no</a:t>
            </a:r>
            <a:r>
              <a:rPr dirty="0" sz="600" spc="-6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42423F"/>
                </a:solidFill>
                <a:latin typeface="Arial"/>
                <a:cs typeface="Arial"/>
              </a:rPr>
              <a:t>hidden</a:t>
            </a:r>
            <a:r>
              <a:rPr dirty="0" sz="600" spc="-8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2423F"/>
                </a:solidFill>
                <a:latin typeface="Arial"/>
                <a:cs typeface="Arial"/>
              </a:rPr>
              <a:t>charges.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1357" y="5800768"/>
            <a:ext cx="949960" cy="387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75">
              <a:lnSpc>
                <a:spcPct val="123100"/>
              </a:lnSpc>
              <a:spcBef>
                <a:spcPts val="100"/>
              </a:spcBef>
            </a:pPr>
            <a:r>
              <a:rPr dirty="0" sz="750" spc="-40" b="1">
                <a:solidFill>
                  <a:srgbClr val="42423F"/>
                </a:solidFill>
                <a:latin typeface="Arial"/>
                <a:cs typeface="Arial"/>
              </a:rPr>
              <a:t>Ratin</a:t>
            </a:r>
            <a:r>
              <a:rPr dirty="0" sz="750" spc="-40" b="1">
                <a:solidFill>
                  <a:srgbClr val="282826"/>
                </a:solidFill>
                <a:latin typeface="Arial"/>
                <a:cs typeface="Arial"/>
              </a:rPr>
              <a:t>g</a:t>
            </a:r>
            <a:r>
              <a:rPr dirty="0" sz="750" spc="-40" b="1">
                <a:solidFill>
                  <a:srgbClr val="42423F"/>
                </a:solidFill>
                <a:latin typeface="Arial"/>
                <a:cs typeface="Arial"/>
              </a:rPr>
              <a:t>s</a:t>
            </a:r>
            <a:r>
              <a:rPr dirty="0" sz="700" spc="-40">
                <a:solidFill>
                  <a:srgbClr val="42423F"/>
                </a:solidFill>
                <a:latin typeface="Arial"/>
                <a:cs typeface="Arial"/>
              </a:rPr>
              <a:t>&amp;</a:t>
            </a:r>
            <a:r>
              <a:rPr dirty="0" sz="700" spc="6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750" spc="-10" b="1">
                <a:solidFill>
                  <a:srgbClr val="595957"/>
                </a:solidFill>
                <a:latin typeface="Arial"/>
                <a:cs typeface="Arial"/>
              </a:rPr>
              <a:t>Rev</a:t>
            </a:r>
            <a:r>
              <a:rPr dirty="0" sz="750" spc="-10" b="1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750" spc="-10" b="1">
                <a:solidFill>
                  <a:srgbClr val="42423F"/>
                </a:solidFill>
                <a:latin typeface="Arial"/>
                <a:cs typeface="Arial"/>
              </a:rPr>
              <a:t>ews </a:t>
            </a:r>
            <a:r>
              <a:rPr dirty="0" sz="600" spc="-20">
                <a:solidFill>
                  <a:srgbClr val="595957"/>
                </a:solidFill>
                <a:latin typeface="Arial"/>
                <a:cs typeface="Arial"/>
              </a:rPr>
              <a:t>Read</a:t>
            </a:r>
            <a:r>
              <a:rPr dirty="0" sz="600" spc="-7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282826"/>
                </a:solidFill>
                <a:latin typeface="Arial"/>
                <a:cs typeface="Arial"/>
              </a:rPr>
              <a:t>g</a:t>
            </a:r>
            <a:r>
              <a:rPr dirty="0" sz="600" spc="-10">
                <a:solidFill>
                  <a:srgbClr val="595957"/>
                </a:solidFill>
                <a:latin typeface="Arial"/>
                <a:cs typeface="Arial"/>
              </a:rPr>
              <a:t>e</a:t>
            </a:r>
            <a:r>
              <a:rPr dirty="0" sz="600" spc="-10">
                <a:solidFill>
                  <a:srgbClr val="282826"/>
                </a:solidFill>
                <a:latin typeface="Arial"/>
                <a:cs typeface="Arial"/>
              </a:rPr>
              <a:t>n</a:t>
            </a:r>
            <a:r>
              <a:rPr dirty="0" sz="600" spc="-10">
                <a:solidFill>
                  <a:srgbClr val="595957"/>
                </a:solidFill>
                <a:latin typeface="Arial"/>
                <a:cs typeface="Arial"/>
              </a:rPr>
              <a:t>uine</a:t>
            </a:r>
            <a:r>
              <a:rPr dirty="0" sz="600" spc="2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282826"/>
                </a:solidFill>
                <a:latin typeface="Arial"/>
                <a:cs typeface="Arial"/>
              </a:rPr>
              <a:t>r</a:t>
            </a:r>
            <a:r>
              <a:rPr dirty="0" sz="600" spc="-10">
                <a:solidFill>
                  <a:srgbClr val="595957"/>
                </a:solidFill>
                <a:latin typeface="Arial"/>
                <a:cs typeface="Arial"/>
              </a:rPr>
              <a:t>eviews</a:t>
            </a:r>
            <a:r>
              <a:rPr dirty="0" sz="600" spc="-4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42423F"/>
                </a:solidFill>
                <a:latin typeface="Arial"/>
                <a:cs typeface="Arial"/>
              </a:rPr>
              <a:t>from</a:t>
            </a:r>
            <a:r>
              <a:rPr dirty="0" sz="600" spc="50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706E6D"/>
                </a:solidFill>
                <a:latin typeface="Arial"/>
                <a:cs typeface="Arial"/>
              </a:rPr>
              <a:t>re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a</a:t>
            </a:r>
            <a:r>
              <a:rPr dirty="0" sz="550">
                <a:solidFill>
                  <a:srgbClr val="898787"/>
                </a:solidFill>
                <a:latin typeface="Arial"/>
                <a:cs typeface="Arial"/>
              </a:rPr>
              <a:t>l</a:t>
            </a:r>
            <a:r>
              <a:rPr dirty="0" sz="550" spc="40">
                <a:solidFill>
                  <a:srgbClr val="898787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2423F"/>
                </a:solidFill>
                <a:latin typeface="Arial"/>
                <a:cs typeface="Arial"/>
              </a:rPr>
              <a:t>cus</a:t>
            </a:r>
            <a:r>
              <a:rPr dirty="0" sz="550" spc="-10">
                <a:solidFill>
                  <a:srgbClr val="706E6D"/>
                </a:solidFill>
                <a:latin typeface="Arial"/>
                <a:cs typeface="Arial"/>
              </a:rPr>
              <a:t>tome</a:t>
            </a:r>
            <a:r>
              <a:rPr dirty="0" sz="550" spc="-10">
                <a:solidFill>
                  <a:srgbClr val="282826"/>
                </a:solidFill>
                <a:latin typeface="Arial"/>
                <a:cs typeface="Arial"/>
              </a:rPr>
              <a:t>r</a:t>
            </a:r>
            <a:r>
              <a:rPr dirty="0" sz="550" spc="-10">
                <a:solidFill>
                  <a:srgbClr val="595957"/>
                </a:solidFill>
                <a:latin typeface="Arial"/>
                <a:cs typeface="Arial"/>
              </a:rPr>
              <a:t>s..</a:t>
            </a:r>
            <a:endParaRPr sz="5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65070" y="6259867"/>
            <a:ext cx="1111250" cy="38862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360"/>
              </a:spcBef>
            </a:pPr>
            <a:r>
              <a:rPr dirty="0" sz="700" spc="-30" b="1">
                <a:solidFill>
                  <a:srgbClr val="282826"/>
                </a:solidFill>
                <a:latin typeface="Arial"/>
                <a:cs typeface="Arial"/>
              </a:rPr>
              <a:t>V</a:t>
            </a:r>
            <a:r>
              <a:rPr dirty="0" sz="700" spc="-30" b="1">
                <a:solidFill>
                  <a:srgbClr val="42423F"/>
                </a:solidFill>
                <a:latin typeface="Arial"/>
                <a:cs typeface="Arial"/>
              </a:rPr>
              <a:t>eri</a:t>
            </a:r>
            <a:r>
              <a:rPr dirty="0" sz="700" spc="-30" b="1">
                <a:solidFill>
                  <a:srgbClr val="282826"/>
                </a:solidFill>
                <a:latin typeface="Arial"/>
                <a:cs typeface="Arial"/>
              </a:rPr>
              <a:t>fi</a:t>
            </a:r>
            <a:r>
              <a:rPr dirty="0" sz="700" spc="-30" b="1">
                <a:solidFill>
                  <a:srgbClr val="42423F"/>
                </a:solidFill>
                <a:latin typeface="Arial"/>
                <a:cs typeface="Arial"/>
              </a:rPr>
              <a:t>ed</a:t>
            </a:r>
            <a:r>
              <a:rPr dirty="0" sz="700" spc="20" b="1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42423F"/>
                </a:solidFill>
                <a:latin typeface="Arial"/>
                <a:cs typeface="Arial"/>
              </a:rPr>
              <a:t>Pr</a:t>
            </a:r>
            <a:r>
              <a:rPr dirty="0" sz="700" spc="-10" b="1">
                <a:solidFill>
                  <a:srgbClr val="282826"/>
                </a:solidFill>
                <a:latin typeface="Arial"/>
                <a:cs typeface="Arial"/>
              </a:rPr>
              <a:t>ofe</a:t>
            </a:r>
            <a:r>
              <a:rPr dirty="0" sz="700" spc="-10" b="1">
                <a:solidFill>
                  <a:srgbClr val="42423F"/>
                </a:solidFill>
                <a:latin typeface="Arial"/>
                <a:cs typeface="Arial"/>
              </a:rPr>
              <a:t>ss</a:t>
            </a:r>
            <a:r>
              <a:rPr dirty="0" sz="700" spc="-10" b="1">
                <a:solidFill>
                  <a:srgbClr val="282826"/>
                </a:solidFill>
                <a:latin typeface="Arial"/>
                <a:cs typeface="Arial"/>
              </a:rPr>
              <a:t>ional</a:t>
            </a:r>
            <a:r>
              <a:rPr dirty="0" sz="700" spc="-10" b="1">
                <a:solidFill>
                  <a:srgbClr val="42423F"/>
                </a:solidFill>
                <a:latin typeface="Arial"/>
                <a:cs typeface="Arial"/>
              </a:rPr>
              <a:t>s</a:t>
            </a:r>
            <a:endParaRPr sz="7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225"/>
              </a:spcBef>
            </a:pPr>
            <a:r>
              <a:rPr dirty="0" sz="600">
                <a:solidFill>
                  <a:srgbClr val="42423F"/>
                </a:solidFill>
                <a:latin typeface="Arial"/>
                <a:cs typeface="Arial"/>
              </a:rPr>
              <a:t>Al</a:t>
            </a:r>
            <a:r>
              <a:rPr dirty="0" sz="600">
                <a:solidFill>
                  <a:srgbClr val="11110F"/>
                </a:solidFill>
                <a:latin typeface="Arial"/>
                <a:cs typeface="Arial"/>
              </a:rPr>
              <a:t>l</a:t>
            </a:r>
            <a:r>
              <a:rPr dirty="0" sz="600">
                <a:solidFill>
                  <a:srgbClr val="595957"/>
                </a:solidFill>
                <a:latin typeface="Arial"/>
                <a:cs typeface="Arial"/>
              </a:rPr>
              <a:t>p</a:t>
            </a:r>
            <a:r>
              <a:rPr dirty="0" sz="600">
                <a:solidFill>
                  <a:srgbClr val="282826"/>
                </a:solidFill>
                <a:latin typeface="Arial"/>
                <a:cs typeface="Arial"/>
              </a:rPr>
              <a:t>r</a:t>
            </a:r>
            <a:r>
              <a:rPr dirty="0" sz="600">
                <a:solidFill>
                  <a:srgbClr val="42423F"/>
                </a:solidFill>
                <a:latin typeface="Arial"/>
                <a:cs typeface="Arial"/>
              </a:rPr>
              <a:t>ofessionals</a:t>
            </a:r>
            <a:r>
              <a:rPr dirty="0" sz="600" spc="-8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2423F"/>
                </a:solidFill>
                <a:latin typeface="Arial"/>
                <a:cs typeface="Arial"/>
              </a:rPr>
              <a:t>arebackground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550" spc="10">
                <a:solidFill>
                  <a:srgbClr val="42423F"/>
                </a:solidFill>
                <a:latin typeface="Arial"/>
                <a:cs typeface="Arial"/>
              </a:rPr>
              <a:t>veri</a:t>
            </a:r>
            <a:r>
              <a:rPr dirty="0" sz="550" spc="10">
                <a:solidFill>
                  <a:srgbClr val="282826"/>
                </a:solidFill>
                <a:latin typeface="Arial"/>
                <a:cs typeface="Arial"/>
              </a:rPr>
              <a:t>f</a:t>
            </a:r>
            <a:r>
              <a:rPr dirty="0" sz="550" spc="10">
                <a:solidFill>
                  <a:srgbClr val="595957"/>
                </a:solidFill>
                <a:latin typeface="Arial"/>
                <a:cs typeface="Arial"/>
              </a:rPr>
              <a:t>ied</a:t>
            </a:r>
            <a:r>
              <a:rPr dirty="0" sz="550" spc="6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50" spc="20">
                <a:solidFill>
                  <a:srgbClr val="595957"/>
                </a:solidFill>
                <a:latin typeface="Arial"/>
                <a:cs typeface="Arial"/>
              </a:rPr>
              <a:t>for</a:t>
            </a:r>
            <a:r>
              <a:rPr dirty="0" sz="550" spc="5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50" spc="20">
                <a:solidFill>
                  <a:srgbClr val="595957"/>
                </a:solidFill>
                <a:latin typeface="Arial"/>
                <a:cs typeface="Arial"/>
              </a:rPr>
              <a:t>your</a:t>
            </a:r>
            <a:r>
              <a:rPr dirty="0" sz="550" spc="-3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2423F"/>
                </a:solidFill>
                <a:latin typeface="Arial"/>
                <a:cs typeface="Arial"/>
              </a:rPr>
              <a:t>safety</a:t>
            </a:r>
            <a:r>
              <a:rPr dirty="0" sz="550" spc="-10">
                <a:solidFill>
                  <a:srgbClr val="898787"/>
                </a:solidFill>
                <a:latin typeface="Arial"/>
                <a:cs typeface="Arial"/>
              </a:rPr>
              <a:t>.</a:t>
            </a:r>
            <a:endParaRPr sz="5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1259" y="6796954"/>
            <a:ext cx="1102995" cy="271145"/>
          </a:xfrm>
          <a:prstGeom prst="rect">
            <a:avLst/>
          </a:prstGeom>
        </p:spPr>
        <p:txBody>
          <a:bodyPr wrap="square" lIns="0" tIns="3619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4"/>
              </a:spcBef>
            </a:pPr>
            <a:r>
              <a:rPr dirty="0" sz="650">
                <a:solidFill>
                  <a:srgbClr val="595957"/>
                </a:solidFill>
                <a:latin typeface="Arial"/>
                <a:cs typeface="Arial"/>
              </a:rPr>
              <a:t>Qual</a:t>
            </a:r>
            <a:r>
              <a:rPr dirty="0" sz="650">
                <a:solidFill>
                  <a:srgbClr val="11110F"/>
                </a:solidFill>
                <a:latin typeface="Arial"/>
                <a:cs typeface="Arial"/>
              </a:rPr>
              <a:t>i</a:t>
            </a:r>
            <a:r>
              <a:rPr dirty="0" sz="650">
                <a:solidFill>
                  <a:srgbClr val="42423F"/>
                </a:solidFill>
                <a:latin typeface="Arial"/>
                <a:cs typeface="Arial"/>
              </a:rPr>
              <a:t>ty </a:t>
            </a: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service</a:t>
            </a:r>
            <a:r>
              <a:rPr dirty="0" sz="650" spc="-6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42423F"/>
                </a:solidFill>
                <a:latin typeface="Arial"/>
                <a:cs typeface="Arial"/>
              </a:rPr>
              <a:t>you</a:t>
            </a:r>
            <a:r>
              <a:rPr dirty="0" sz="650" spc="-7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42423F"/>
                </a:solidFill>
                <a:latin typeface="Arial"/>
                <a:cs typeface="Arial"/>
              </a:rPr>
              <a:t>ca</a:t>
            </a:r>
            <a:r>
              <a:rPr dirty="0" sz="650">
                <a:solidFill>
                  <a:srgbClr val="706E6D"/>
                </a:solidFill>
                <a:latin typeface="Arial"/>
                <a:cs typeface="Arial"/>
              </a:rPr>
              <a:t>n</a:t>
            </a:r>
            <a:r>
              <a:rPr dirty="0" sz="650" spc="3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trust</a:t>
            </a:r>
            <a:r>
              <a:rPr dirty="0" sz="650" spc="-10">
                <a:solidFill>
                  <a:srgbClr val="706E6D"/>
                </a:solidFill>
                <a:latin typeface="Arial"/>
                <a:cs typeface="Arial"/>
              </a:rPr>
              <a:t>,</a:t>
            </a:r>
            <a:endParaRPr sz="650">
              <a:latin typeface="Arial"/>
              <a:cs typeface="Arial"/>
            </a:endParaRPr>
          </a:p>
          <a:p>
            <a:pPr marL="17145">
              <a:lnSpc>
                <a:spcPct val="100000"/>
              </a:lnSpc>
              <a:spcBef>
                <a:spcPts val="185"/>
              </a:spcBef>
            </a:pPr>
            <a:r>
              <a:rPr dirty="0" sz="600" spc="10">
                <a:solidFill>
                  <a:srgbClr val="42423F"/>
                </a:solidFill>
                <a:latin typeface="Arial"/>
                <a:cs typeface="Arial"/>
              </a:rPr>
              <a:t>p</a:t>
            </a:r>
            <a:r>
              <a:rPr dirty="0" sz="600" spc="10">
                <a:solidFill>
                  <a:srgbClr val="706E6D"/>
                </a:solidFill>
                <a:latin typeface="Arial"/>
                <a:cs typeface="Arial"/>
              </a:rPr>
              <a:t>rofe</a:t>
            </a:r>
            <a:r>
              <a:rPr dirty="0" sz="600" spc="10">
                <a:solidFill>
                  <a:srgbClr val="42423F"/>
                </a:solidFill>
                <a:latin typeface="Arial"/>
                <a:cs typeface="Arial"/>
              </a:rPr>
              <a:t>ssionals</a:t>
            </a:r>
            <a:r>
              <a:rPr dirty="0" sz="600" spc="-3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595957"/>
                </a:solidFill>
                <a:latin typeface="Arial"/>
                <a:cs typeface="Arial"/>
              </a:rPr>
              <a:t>you</a:t>
            </a:r>
            <a:r>
              <a:rPr dirty="0" sz="600" spc="1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706E6D"/>
                </a:solidFill>
                <a:latin typeface="Arial"/>
                <a:cs typeface="Arial"/>
              </a:rPr>
              <a:t>ca</a:t>
            </a:r>
            <a:r>
              <a:rPr dirty="0" sz="650" spc="10">
                <a:solidFill>
                  <a:srgbClr val="42423F"/>
                </a:solidFill>
                <a:latin typeface="Arial"/>
                <a:cs typeface="Arial"/>
              </a:rPr>
              <a:t>n</a:t>
            </a:r>
            <a:r>
              <a:rPr dirty="0" sz="650" spc="-8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595957"/>
                </a:solidFill>
                <a:latin typeface="Arial"/>
                <a:cs typeface="Arial"/>
              </a:rPr>
              <a:t>rely</a:t>
            </a:r>
            <a:r>
              <a:rPr dirty="0" sz="650" spc="-10">
                <a:solidFill>
                  <a:srgbClr val="595957"/>
                </a:solidFill>
                <a:latin typeface="Arial"/>
                <a:cs typeface="Arial"/>
              </a:rPr>
              <a:t>on</a:t>
            </a:r>
            <a:r>
              <a:rPr dirty="0" sz="650" spc="-10">
                <a:solidFill>
                  <a:srgbClr val="A3A19E"/>
                </a:solidFill>
                <a:latin typeface="Arial"/>
                <a:cs typeface="Arial"/>
              </a:rPr>
              <a:t>.</a:t>
            </a:r>
            <a:endParaRPr sz="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07618" y="4402535"/>
            <a:ext cx="187325" cy="5772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600" spc="20">
                <a:solidFill>
                  <a:srgbClr val="1A67B8"/>
                </a:solidFill>
                <a:latin typeface="Arial"/>
                <a:cs typeface="Arial"/>
              </a:rPr>
              <a:t>-</a:t>
            </a:r>
            <a:endParaRPr sz="3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22969" y="4095093"/>
            <a:ext cx="327660" cy="9753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200" spc="-785">
                <a:solidFill>
                  <a:srgbClr val="1A67B8"/>
                </a:solidFill>
                <a:latin typeface="Times New Roman"/>
                <a:cs typeface="Times New Roman"/>
              </a:rPr>
              <a:t>...</a:t>
            </a:r>
            <a:endParaRPr sz="6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57287" y="4849142"/>
            <a:ext cx="5016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130">
                <a:solidFill>
                  <a:srgbClr val="2662A0"/>
                </a:solidFill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875146" y="5177522"/>
            <a:ext cx="32385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95">
                <a:solidFill>
                  <a:srgbClr val="595957"/>
                </a:solidFill>
                <a:latin typeface="Times New Roman"/>
                <a:cs typeface="Times New Roman"/>
              </a:rPr>
              <a:t>@</a:t>
            </a:r>
            <a:r>
              <a:rPr dirty="0" sz="650" spc="330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450" spc="-10">
                <a:solidFill>
                  <a:srgbClr val="706E6D"/>
                </a:solidFill>
                <a:latin typeface="Arial"/>
                <a:cs typeface="Arial"/>
              </a:rPr>
              <a:t>V.</a:t>
            </a:r>
            <a:r>
              <a:rPr dirty="0" sz="450" spc="-10">
                <a:solidFill>
                  <a:srgbClr val="42423F"/>
                </a:solidFill>
                <a:latin typeface="Arial"/>
                <a:cs typeface="Arial"/>
              </a:rPr>
              <a:t>r</a:t>
            </a:r>
            <a:r>
              <a:rPr dirty="0" sz="450" spc="-10">
                <a:solidFill>
                  <a:srgbClr val="706E6D"/>
                </a:solidFill>
                <a:latin typeface="Arial"/>
                <a:cs typeface="Arial"/>
              </a:rPr>
              <a:t>ifio</a:t>
            </a:r>
            <a:r>
              <a:rPr dirty="0" sz="450" spc="-10">
                <a:solidFill>
                  <a:srgbClr val="42423F"/>
                </a:solidFill>
                <a:latin typeface="Arial"/>
                <a:cs typeface="Arial"/>
              </a:rPr>
              <a:t>d</a:t>
            </a:r>
            <a:endParaRPr sz="4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00833" y="2514984"/>
            <a:ext cx="361315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200" spc="190">
                <a:latin typeface="Arial"/>
                <a:cs typeface="Arial"/>
              </a:rPr>
              <a:t>-</a:t>
            </a:r>
            <a:endParaRPr sz="7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22643" y="3314231"/>
            <a:ext cx="60896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40" b="1">
                <a:solidFill>
                  <a:srgbClr val="282826"/>
                </a:solidFill>
                <a:latin typeface="Arial"/>
                <a:cs typeface="Arial"/>
              </a:rPr>
              <a:t>Serv</a:t>
            </a:r>
            <a:r>
              <a:rPr dirty="0" sz="700" spc="-40" b="1">
                <a:solidFill>
                  <a:srgbClr val="42423F"/>
                </a:solidFill>
                <a:latin typeface="Arial"/>
                <a:cs typeface="Arial"/>
              </a:rPr>
              <a:t>i</a:t>
            </a:r>
            <a:r>
              <a:rPr dirty="0" sz="700" spc="-40" b="1">
                <a:solidFill>
                  <a:srgbClr val="282826"/>
                </a:solidFill>
                <a:latin typeface="Arial"/>
                <a:cs typeface="Arial"/>
              </a:rPr>
              <a:t>ce</a:t>
            </a:r>
            <a:r>
              <a:rPr dirty="0" sz="700" spc="-50" b="1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z="700" spc="-10" b="1">
                <a:solidFill>
                  <a:srgbClr val="282826"/>
                </a:solidFill>
                <a:latin typeface="Arial"/>
                <a:cs typeface="Arial"/>
              </a:rPr>
              <a:t>Deta</a:t>
            </a:r>
            <a:r>
              <a:rPr dirty="0" sz="700" spc="-10" b="1">
                <a:solidFill>
                  <a:srgbClr val="42423F"/>
                </a:solidFill>
                <a:latin typeface="Arial"/>
                <a:cs typeface="Arial"/>
              </a:rPr>
              <a:t>i</a:t>
            </a:r>
            <a:r>
              <a:rPr dirty="0" sz="700" spc="-10" b="1">
                <a:solidFill>
                  <a:srgbClr val="11110F"/>
                </a:solidFill>
                <a:latin typeface="Arial"/>
                <a:cs typeface="Arial"/>
              </a:rPr>
              <a:t>ls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87788" y="4741755"/>
            <a:ext cx="953769" cy="39433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750" b="1">
                <a:solidFill>
                  <a:srgbClr val="282826"/>
                </a:solidFill>
                <a:latin typeface="Arial"/>
                <a:cs typeface="Arial"/>
              </a:rPr>
              <a:t>Plumb</a:t>
            </a:r>
            <a:r>
              <a:rPr dirty="0" sz="750" b="1">
                <a:solidFill>
                  <a:srgbClr val="42423F"/>
                </a:solidFill>
                <a:latin typeface="Arial"/>
                <a:cs typeface="Arial"/>
              </a:rPr>
              <a:t>i</a:t>
            </a:r>
            <a:r>
              <a:rPr dirty="0" sz="750" b="1">
                <a:solidFill>
                  <a:srgbClr val="282826"/>
                </a:solidFill>
                <a:latin typeface="Arial"/>
                <a:cs typeface="Arial"/>
              </a:rPr>
              <a:t>ng </a:t>
            </a:r>
            <a:r>
              <a:rPr dirty="0" sz="750" spc="-10" b="1">
                <a:solidFill>
                  <a:srgbClr val="42423F"/>
                </a:solidFill>
                <a:latin typeface="Arial"/>
                <a:cs typeface="Arial"/>
              </a:rPr>
              <a:t>S</a:t>
            </a:r>
            <a:r>
              <a:rPr dirty="0" sz="750" spc="-10" b="1">
                <a:solidFill>
                  <a:srgbClr val="282826"/>
                </a:solidFill>
                <a:latin typeface="Arial"/>
                <a:cs typeface="Arial"/>
              </a:rPr>
              <a:t>e</a:t>
            </a:r>
            <a:r>
              <a:rPr dirty="0" sz="750" spc="-10" b="1">
                <a:latin typeface="Arial"/>
                <a:cs typeface="Arial"/>
              </a:rPr>
              <a:t>r</a:t>
            </a:r>
            <a:r>
              <a:rPr dirty="0" sz="750" spc="-10" b="1">
                <a:solidFill>
                  <a:srgbClr val="42423F"/>
                </a:solidFill>
                <a:latin typeface="Arial"/>
                <a:cs typeface="Arial"/>
              </a:rPr>
              <a:t>v</a:t>
            </a:r>
            <a:r>
              <a:rPr dirty="0" sz="750" spc="-10" b="1">
                <a:solidFill>
                  <a:srgbClr val="282826"/>
                </a:solidFill>
                <a:latin typeface="Arial"/>
                <a:cs typeface="Arial"/>
              </a:rPr>
              <a:t>ic</a:t>
            </a:r>
            <a:r>
              <a:rPr dirty="0" sz="750" spc="-10" b="1">
                <a:solidFill>
                  <a:srgbClr val="42423F"/>
                </a:solidFill>
                <a:latin typeface="Arial"/>
                <a:cs typeface="Arial"/>
              </a:rPr>
              <a:t>e</a:t>
            </a:r>
            <a:endParaRPr sz="75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215"/>
              </a:spcBef>
            </a:pPr>
            <a:r>
              <a:rPr dirty="0" sz="550" spc="-10">
                <a:solidFill>
                  <a:srgbClr val="595957"/>
                </a:solidFill>
                <a:latin typeface="Arial"/>
                <a:cs typeface="Arial"/>
              </a:rPr>
              <a:t>fr)Cing</a:t>
            </a:r>
            <a:r>
              <a:rPr dirty="0" sz="550" spc="-10">
                <a:latin typeface="Arial"/>
                <a:cs typeface="Arial"/>
              </a:rPr>
              <a:t>l</a:t>
            </a:r>
            <a:r>
              <a:rPr dirty="0" sz="550" spc="-10">
                <a:solidFill>
                  <a:srgbClr val="595957"/>
                </a:solidFill>
                <a:latin typeface="Arial"/>
                <a:cs typeface="Arial"/>
              </a:rPr>
              <a:t>eak$,</a:t>
            </a:r>
            <a:r>
              <a:rPr dirty="0" sz="550" spc="-5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595957"/>
                </a:solidFill>
                <a:latin typeface="Arial"/>
                <a:cs typeface="Arial"/>
              </a:rPr>
              <a:t>p</a:t>
            </a:r>
            <a:r>
              <a:rPr dirty="0" sz="550">
                <a:solidFill>
                  <a:srgbClr val="898787"/>
                </a:solidFill>
                <a:latin typeface="Arial"/>
                <a:cs typeface="Arial"/>
              </a:rPr>
              <a:t>i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p</a:t>
            </a:r>
            <a:r>
              <a:rPr dirty="0" sz="550">
                <a:solidFill>
                  <a:srgbClr val="706E6D"/>
                </a:solidFill>
                <a:latin typeface="Arial"/>
                <a:cs typeface="Arial"/>
              </a:rPr>
              <a:t>a</a:t>
            </a:r>
            <a:r>
              <a:rPr dirty="0" sz="550" spc="45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2423F"/>
                </a:solidFill>
                <a:latin typeface="Arial"/>
                <a:cs typeface="Arial"/>
              </a:rPr>
              <a:t>install.zition.</a:t>
            </a:r>
            <a:endParaRPr sz="5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110"/>
              </a:spcBef>
            </a:pPr>
            <a:r>
              <a:rPr dirty="0" sz="600" spc="-10">
                <a:solidFill>
                  <a:srgbClr val="595957"/>
                </a:solidFill>
                <a:latin typeface="Arial"/>
                <a:cs typeface="Arial"/>
              </a:rPr>
              <a:t>bathroom</a:t>
            </a:r>
            <a:r>
              <a:rPr dirty="0" sz="600" spc="-4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42423F"/>
                </a:solidFill>
                <a:latin typeface="Arial"/>
                <a:cs typeface="Arial"/>
              </a:rPr>
              <a:t>fittings&amp;</a:t>
            </a:r>
            <a:r>
              <a:rPr dirty="0" sz="600" spc="-2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595957"/>
                </a:solidFill>
                <a:latin typeface="Arial"/>
                <a:cs typeface="Arial"/>
              </a:rPr>
              <a:t>more.</a:t>
            </a:r>
            <a:endParaRPr sz="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77856" y="5402022"/>
            <a:ext cx="1771650" cy="55880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315"/>
              </a:spcBef>
            </a:pPr>
            <a:r>
              <a:rPr dirty="0" sz="600">
                <a:solidFill>
                  <a:srgbClr val="282826"/>
                </a:solidFill>
                <a:latin typeface="Arial"/>
                <a:cs typeface="Arial"/>
              </a:rPr>
              <a:t>Abou</a:t>
            </a:r>
            <a:r>
              <a:rPr dirty="0" sz="600">
                <a:solidFill>
                  <a:srgbClr val="42423F"/>
                </a:solidFill>
                <a:latin typeface="Arial"/>
                <a:cs typeface="Arial"/>
              </a:rPr>
              <a:t>t</a:t>
            </a:r>
            <a:r>
              <a:rPr dirty="0" sz="600" spc="9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2423F"/>
                </a:solidFill>
                <a:latin typeface="Arial"/>
                <a:cs typeface="Arial"/>
              </a:rPr>
              <a:t>Serv</a:t>
            </a:r>
            <a:r>
              <a:rPr dirty="0" sz="600" spc="-10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600" spc="-10">
                <a:solidFill>
                  <a:srgbClr val="595957"/>
                </a:solidFill>
                <a:latin typeface="Arial"/>
                <a:cs typeface="Arial"/>
              </a:rPr>
              <a:t>ce</a:t>
            </a:r>
            <a:endParaRPr sz="600">
              <a:latin typeface="Arial"/>
              <a:cs typeface="Arial"/>
            </a:endParaRPr>
          </a:p>
          <a:p>
            <a:pPr marL="13335" marR="5080" indent="-1270">
              <a:lnSpc>
                <a:spcPct val="126099"/>
              </a:lnSpc>
              <a:spcBef>
                <a:spcPts val="25"/>
              </a:spcBef>
            </a:pPr>
            <a:r>
              <a:rPr dirty="0" sz="550">
                <a:solidFill>
                  <a:srgbClr val="706E6D"/>
                </a:solidFill>
                <a:latin typeface="Arial"/>
                <a:cs typeface="Arial"/>
              </a:rPr>
              <a:t>Ou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r</a:t>
            </a:r>
            <a:r>
              <a:rPr dirty="0" sz="550" spc="2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595957"/>
                </a:solidFill>
                <a:latin typeface="Arial"/>
                <a:cs typeface="Arial"/>
              </a:rPr>
              <a:t>exportplumb.grsC-</a:t>
            </a:r>
            <a:r>
              <a:rPr dirty="0" sz="550">
                <a:solidFill>
                  <a:srgbClr val="595957"/>
                </a:solidFill>
                <a:latin typeface="Arial"/>
                <a:cs typeface="Arial"/>
              </a:rPr>
              <a:t>'f'I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h8lp</a:t>
            </a:r>
            <a:r>
              <a:rPr dirty="0" sz="550">
                <a:solidFill>
                  <a:srgbClr val="706E6D"/>
                </a:solidFill>
                <a:latin typeface="Arial"/>
                <a:cs typeface="Arial"/>
              </a:rPr>
              <a:t>you</a:t>
            </a:r>
            <a:r>
              <a:rPr dirty="0" sz="500">
                <a:solidFill>
                  <a:srgbClr val="595957"/>
                </a:solidFill>
                <a:latin typeface="Times New Roman"/>
                <a:cs typeface="Times New Roman"/>
              </a:rPr>
              <a:t>with</a:t>
            </a:r>
            <a:r>
              <a:rPr dirty="0" sz="500" spc="60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550">
                <a:solidFill>
                  <a:srgbClr val="706E6D"/>
                </a:solidFill>
                <a:latin typeface="Arial"/>
                <a:cs typeface="Arial"/>
              </a:rPr>
              <a:t>all</a:t>
            </a:r>
            <a:r>
              <a:rPr dirty="0" sz="550" spc="-4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2423F"/>
                </a:solidFill>
                <a:latin typeface="Arial"/>
                <a:cs typeface="Arial"/>
              </a:rPr>
              <a:t>fypQS</a:t>
            </a:r>
            <a:r>
              <a:rPr dirty="0" sz="500">
                <a:solidFill>
                  <a:srgbClr val="595957"/>
                </a:solidFill>
                <a:latin typeface="Times New Roman"/>
                <a:cs typeface="Times New Roman"/>
              </a:rPr>
              <a:t>of</a:t>
            </a:r>
            <a:r>
              <a:rPr dirty="0" sz="500" spc="220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550" spc="-55">
                <a:solidFill>
                  <a:srgbClr val="595957"/>
                </a:solidFill>
                <a:latin typeface="Arial"/>
                <a:cs typeface="Arial"/>
              </a:rPr>
              <a:t>pll..WYlbing</a:t>
            </a:r>
            <a:r>
              <a:rPr dirty="0" sz="550" spc="50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95957"/>
                </a:solidFill>
                <a:latin typeface="Times New Roman"/>
                <a:cs typeface="Times New Roman"/>
              </a:rPr>
              <a:t>issJ.Jes</a:t>
            </a:r>
            <a:r>
              <a:rPr dirty="0" sz="500" spc="30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706E6D"/>
                </a:solidFill>
                <a:latin typeface="Times New Roman"/>
                <a:cs typeface="Times New Roman"/>
              </a:rPr>
              <a:t>including</a:t>
            </a:r>
            <a:r>
              <a:rPr dirty="0" sz="500" spc="85">
                <a:solidFill>
                  <a:srgbClr val="706E6D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95957"/>
                </a:solidFill>
                <a:latin typeface="Times New Roman"/>
                <a:cs typeface="Times New Roman"/>
              </a:rPr>
              <a:t>kra</a:t>
            </a:r>
            <a:r>
              <a:rPr dirty="0" sz="500">
                <a:solidFill>
                  <a:srgbClr val="282826"/>
                </a:solidFill>
                <a:latin typeface="Times New Roman"/>
                <a:cs typeface="Times New Roman"/>
              </a:rPr>
              <a:t>k</a:t>
            </a:r>
            <a:r>
              <a:rPr dirty="0" sz="500" spc="110">
                <a:solidFill>
                  <a:srgbClr val="282826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706E6D"/>
                </a:solidFill>
                <a:latin typeface="Times New Roman"/>
                <a:cs typeface="Times New Roman"/>
              </a:rPr>
              <a:t>repai</a:t>
            </a:r>
            <a:r>
              <a:rPr dirty="0" sz="500">
                <a:solidFill>
                  <a:srgbClr val="42423F"/>
                </a:solidFill>
                <a:latin typeface="Times New Roman"/>
                <a:cs typeface="Times New Roman"/>
              </a:rPr>
              <a:t>r</a:t>
            </a:r>
            <a:r>
              <a:rPr dirty="0" sz="500">
                <a:solidFill>
                  <a:srgbClr val="898787"/>
                </a:solidFill>
                <a:latin typeface="Times New Roman"/>
                <a:cs typeface="Times New Roman"/>
              </a:rPr>
              <a:t>$</a:t>
            </a:r>
            <a:r>
              <a:rPr dirty="0" sz="500">
                <a:solidFill>
                  <a:srgbClr val="A3A19E"/>
                </a:solidFill>
                <a:latin typeface="Times New Roman"/>
                <a:cs typeface="Times New Roman"/>
              </a:rPr>
              <a:t>,</a:t>
            </a:r>
            <a:r>
              <a:rPr dirty="0" sz="500" spc="10">
                <a:solidFill>
                  <a:srgbClr val="A3A19E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595957"/>
                </a:solidFill>
                <a:latin typeface="Times New Roman"/>
                <a:cs typeface="Times New Roman"/>
              </a:rPr>
              <a:t>..,ip�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in</a:t>
            </a:r>
            <a:r>
              <a:rPr dirty="0" sz="500" spc="-10">
                <a:solidFill>
                  <a:srgbClr val="898787"/>
                </a:solidFill>
                <a:latin typeface="Times New Roman"/>
                <a:cs typeface="Times New Roman"/>
              </a:rPr>
              <a:t>-1.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tallaliM</a:t>
            </a:r>
            <a:r>
              <a:rPr dirty="0" sz="500" spc="-10">
                <a:solidFill>
                  <a:srgbClr val="42423F"/>
                </a:solidFill>
                <a:latin typeface="Times New Roman"/>
                <a:cs typeface="Times New Roman"/>
              </a:rPr>
              <a:t>,</a:t>
            </a:r>
            <a:r>
              <a:rPr dirty="0" sz="500" spc="75">
                <a:solidFill>
                  <a:srgbClr val="42423F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bath</a:t>
            </a:r>
            <a:r>
              <a:rPr dirty="0" sz="500" spc="-10">
                <a:solidFill>
                  <a:srgbClr val="898787"/>
                </a:solidFill>
                <a:latin typeface="Times New Roman"/>
                <a:cs typeface="Times New Roman"/>
              </a:rPr>
              <a:t>r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oom</a:t>
            </a:r>
            <a:r>
              <a:rPr dirty="0" sz="500" spc="500">
                <a:solidFill>
                  <a:srgbClr val="706E6D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95957"/>
                </a:solidFill>
                <a:latin typeface="Times New Roman"/>
                <a:cs typeface="Times New Roman"/>
              </a:rPr>
              <a:t>fittin95-,</a:t>
            </a:r>
            <a:r>
              <a:rPr dirty="0" sz="500" spc="375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595957"/>
                </a:solidFill>
                <a:latin typeface="Times New Roman"/>
                <a:cs typeface="Times New Roman"/>
              </a:rPr>
              <a:t>tankdeaning</a:t>
            </a:r>
            <a:r>
              <a:rPr dirty="0" sz="550" spc="-10">
                <a:solidFill>
                  <a:srgbClr val="595957"/>
                </a:solidFill>
                <a:latin typeface="Arial"/>
                <a:cs typeface="Arial"/>
              </a:rPr>
              <a:t>and</a:t>
            </a:r>
            <a:r>
              <a:rPr dirty="0" sz="500" spc="-10">
                <a:solidFill>
                  <a:srgbClr val="595957"/>
                </a:solidFill>
                <a:latin typeface="Arial"/>
                <a:cs typeface="Arial"/>
              </a:rPr>
              <a:t>men!.</a:t>
            </a:r>
            <a:endParaRPr sz="50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210"/>
              </a:spcBef>
            </a:pP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RQ,j</a:t>
            </a:r>
            <a:r>
              <a:rPr dirty="0" sz="500" spc="-10">
                <a:solidFill>
                  <a:srgbClr val="42423F"/>
                </a:solidFill>
                <a:latin typeface="Times New Roman"/>
                <a:cs typeface="Times New Roman"/>
              </a:rPr>
              <a:t>dMor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�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59245" y="6009025"/>
            <a:ext cx="1115695" cy="73152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33655">
              <a:lnSpc>
                <a:spcPct val="100000"/>
              </a:lnSpc>
              <a:spcBef>
                <a:spcPts val="165"/>
              </a:spcBef>
            </a:pP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Wha</a:t>
            </a:r>
            <a:r>
              <a:rPr dirty="0" sz="650" spc="-10">
                <a:solidFill>
                  <a:srgbClr val="282826"/>
                </a:solidFill>
                <a:latin typeface="Arial"/>
                <a:cs typeface="Arial"/>
              </a:rPr>
              <a:t>t'</a:t>
            </a: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s</a:t>
            </a:r>
            <a:r>
              <a:rPr dirty="0" sz="650" spc="-10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ncl</a:t>
            </a:r>
            <a:r>
              <a:rPr dirty="0" sz="650" spc="-10">
                <a:solidFill>
                  <a:srgbClr val="282826"/>
                </a:solidFill>
                <a:latin typeface="Arial"/>
                <a:cs typeface="Arial"/>
              </a:rPr>
              <a:t>u</a:t>
            </a: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d</a:t>
            </a:r>
            <a:r>
              <a:rPr dirty="0" sz="650" spc="-10">
                <a:solidFill>
                  <a:srgbClr val="706E6D"/>
                </a:solidFill>
                <a:latin typeface="Arial"/>
                <a:cs typeface="Arial"/>
              </a:rPr>
              <a:t>e</a:t>
            </a: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d</a:t>
            </a:r>
            <a:endParaRPr sz="650">
              <a:latin typeface="Arial"/>
              <a:cs typeface="Arial"/>
            </a:endParaRPr>
          </a:p>
          <a:p>
            <a:pPr marL="42545">
              <a:lnSpc>
                <a:spcPct val="100000"/>
              </a:lnSpc>
              <a:spcBef>
                <a:spcPts val="85"/>
              </a:spcBef>
            </a:pPr>
            <a:r>
              <a:rPr dirty="0" sz="800" spc="30" b="1">
                <a:solidFill>
                  <a:srgbClr val="0F3D26"/>
                </a:solidFill>
                <a:latin typeface="Arial"/>
                <a:cs typeface="Arial"/>
              </a:rPr>
              <a:t>0</a:t>
            </a:r>
            <a:r>
              <a:rPr dirty="0" sz="800" spc="285" b="1">
                <a:solidFill>
                  <a:srgbClr val="0F3D26"/>
                </a:solidFill>
                <a:latin typeface="Arial"/>
                <a:cs typeface="Arial"/>
              </a:rPr>
              <a:t> </a:t>
            </a:r>
            <a:r>
              <a:rPr dirty="0" sz="500" spc="20">
                <a:solidFill>
                  <a:srgbClr val="595957"/>
                </a:solidFill>
                <a:latin typeface="Times New Roman"/>
                <a:cs typeface="Times New Roman"/>
              </a:rPr>
              <a:t>Leak</a:t>
            </a:r>
            <a:r>
              <a:rPr dirty="0" sz="500" spc="-20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500" spc="30">
                <a:solidFill>
                  <a:srgbClr val="42423F"/>
                </a:solidFill>
                <a:latin typeface="Times New Roman"/>
                <a:cs typeface="Times New Roman"/>
              </a:rPr>
              <a:t>det</a:t>
            </a:r>
            <a:r>
              <a:rPr dirty="0" sz="500" spc="30">
                <a:solidFill>
                  <a:srgbClr val="706E6D"/>
                </a:solidFill>
                <a:latin typeface="Times New Roman"/>
                <a:cs typeface="Times New Roman"/>
              </a:rPr>
              <a:t>ection</a:t>
            </a:r>
            <a:r>
              <a:rPr dirty="0" sz="500" spc="-5">
                <a:solidFill>
                  <a:srgbClr val="706E6D"/>
                </a:solidFill>
                <a:latin typeface="Times New Roman"/>
                <a:cs typeface="Times New Roman"/>
              </a:rPr>
              <a:t> </a:t>
            </a:r>
            <a:r>
              <a:rPr dirty="0" sz="500" spc="55">
                <a:solidFill>
                  <a:srgbClr val="595957"/>
                </a:solidFill>
                <a:latin typeface="Arial"/>
                <a:cs typeface="Arial"/>
              </a:rPr>
              <a:t>&amp;</a:t>
            </a:r>
            <a:r>
              <a:rPr dirty="0" sz="500" spc="-3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2423F"/>
                </a:solidFill>
                <a:latin typeface="Times New Roman"/>
                <a:cs typeface="Times New Roman"/>
              </a:rPr>
              <a:t>re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pai</a:t>
            </a:r>
            <a:r>
              <a:rPr dirty="0" sz="500" spc="-10">
                <a:solidFill>
                  <a:srgbClr val="42423F"/>
                </a:solidFill>
                <a:latin typeface="Times New Roman"/>
                <a:cs typeface="Times New Roman"/>
              </a:rPr>
              <a:t>r</a:t>
            </a:r>
            <a:endParaRPr sz="500">
              <a:latin typeface="Times New Roman"/>
              <a:cs typeface="Times New Roman"/>
            </a:endParaRPr>
          </a:p>
          <a:p>
            <a:pPr marL="37465">
              <a:lnSpc>
                <a:spcPct val="100000"/>
              </a:lnSpc>
              <a:spcBef>
                <a:spcPts val="5"/>
              </a:spcBef>
            </a:pPr>
            <a:r>
              <a:rPr dirty="0" sz="750" spc="-30">
                <a:solidFill>
                  <a:srgbClr val="0F3D26"/>
                </a:solidFill>
                <a:latin typeface="Arial"/>
                <a:cs typeface="Arial"/>
              </a:rPr>
              <a:t>IO</a:t>
            </a:r>
            <a:r>
              <a:rPr dirty="0" sz="750" spc="40">
                <a:solidFill>
                  <a:srgbClr val="0F3D26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706E6D"/>
                </a:solidFill>
                <a:latin typeface="Arial"/>
                <a:cs typeface="Arial"/>
              </a:rPr>
              <a:t>Pipe</a:t>
            </a:r>
            <a:r>
              <a:rPr dirty="0" sz="550" spc="-85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550" spc="-30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550" spc="-30">
                <a:solidFill>
                  <a:srgbClr val="706E6D"/>
                </a:solidFill>
                <a:latin typeface="Arial"/>
                <a:cs typeface="Arial"/>
              </a:rPr>
              <a:t>r"l$</a:t>
            </a:r>
            <a:r>
              <a:rPr dirty="0" sz="550" spc="-30">
                <a:solidFill>
                  <a:srgbClr val="42423F"/>
                </a:solidFill>
                <a:latin typeface="Arial"/>
                <a:cs typeface="Arial"/>
              </a:rPr>
              <a:t>tall</a:t>
            </a:r>
            <a:r>
              <a:rPr dirty="0" sz="550" spc="-30">
                <a:solidFill>
                  <a:srgbClr val="706E6D"/>
                </a:solidFill>
                <a:latin typeface="Arial"/>
                <a:cs typeface="Arial"/>
              </a:rPr>
              <a:t>otio</a:t>
            </a:r>
            <a:r>
              <a:rPr dirty="0" sz="550" spc="-30">
                <a:solidFill>
                  <a:srgbClr val="42423F"/>
                </a:solidFill>
                <a:latin typeface="Arial"/>
                <a:cs typeface="Arial"/>
              </a:rPr>
              <a:t>n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50" spc="-40">
                <a:solidFill>
                  <a:srgbClr val="42423F"/>
                </a:solidFill>
                <a:latin typeface="Arial"/>
                <a:cs typeface="Arial"/>
              </a:rPr>
              <a:t>&amp;</a:t>
            </a:r>
            <a:r>
              <a:rPr dirty="0" sz="550" spc="4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595957"/>
                </a:solidFill>
                <a:latin typeface="Arial"/>
                <a:cs typeface="Arial"/>
              </a:rPr>
              <a:t>l'epl�c,ement</a:t>
            </a:r>
            <a:endParaRPr sz="5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20"/>
              </a:spcBef>
            </a:pPr>
            <a:r>
              <a:rPr dirty="0" sz="750" b="1">
                <a:solidFill>
                  <a:srgbClr val="0F3D26"/>
                </a:solidFill>
                <a:latin typeface="Arial"/>
                <a:cs typeface="Arial"/>
              </a:rPr>
              <a:t>0</a:t>
            </a:r>
            <a:r>
              <a:rPr dirty="0" sz="750" spc="165" b="1">
                <a:solidFill>
                  <a:srgbClr val="0F3D26"/>
                </a:solidFill>
                <a:latin typeface="Arial"/>
                <a:cs typeface="Arial"/>
              </a:rPr>
              <a:t>  </a:t>
            </a:r>
            <a:r>
              <a:rPr dirty="0" sz="500" spc="50">
                <a:solidFill>
                  <a:srgbClr val="42423F"/>
                </a:solidFill>
                <a:latin typeface="Arial"/>
                <a:cs typeface="Arial"/>
              </a:rPr>
              <a:t>&amp;thro</a:t>
            </a:r>
            <a:r>
              <a:rPr dirty="0" sz="500" spc="50">
                <a:solidFill>
                  <a:srgbClr val="706E6D"/>
                </a:solidFill>
                <a:latin typeface="Arial"/>
                <a:cs typeface="Arial"/>
              </a:rPr>
              <a:t>om</a:t>
            </a:r>
            <a:r>
              <a:rPr dirty="0" sz="500" spc="1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500" spc="55">
                <a:solidFill>
                  <a:srgbClr val="42423F"/>
                </a:solidFill>
                <a:latin typeface="Arial"/>
                <a:cs typeface="Arial"/>
              </a:rPr>
              <a:t>&amp;</a:t>
            </a:r>
            <a:r>
              <a:rPr dirty="0" sz="500" spc="-4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706E6D"/>
                </a:solidFill>
                <a:latin typeface="Arial"/>
                <a:cs typeface="Arial"/>
              </a:rPr>
              <a:t>Xitt.Mn</a:t>
            </a:r>
            <a:r>
              <a:rPr dirty="0" sz="500" spc="-10">
                <a:solidFill>
                  <a:srgbClr val="595957"/>
                </a:solidFill>
                <a:latin typeface="Arial"/>
                <a:cs typeface="Arial"/>
              </a:rPr>
              <a:t>fittings</a:t>
            </a:r>
            <a:endParaRPr sz="500">
              <a:latin typeface="Arial"/>
              <a:cs typeface="Arial"/>
            </a:endParaRPr>
          </a:p>
          <a:p>
            <a:pPr marL="14604">
              <a:lnSpc>
                <a:spcPts val="885"/>
              </a:lnSpc>
              <a:spcBef>
                <a:spcPts val="15"/>
              </a:spcBef>
            </a:pPr>
            <a:r>
              <a:rPr dirty="0" sz="750" spc="55" b="1">
                <a:solidFill>
                  <a:srgbClr val="0F3D26"/>
                </a:solidFill>
                <a:latin typeface="Arial"/>
                <a:cs typeface="Arial"/>
              </a:rPr>
              <a:t>0</a:t>
            </a:r>
            <a:r>
              <a:rPr dirty="0" sz="750" spc="160" b="1">
                <a:solidFill>
                  <a:srgbClr val="0F3D26"/>
                </a:solidFill>
                <a:latin typeface="Arial"/>
                <a:cs typeface="Arial"/>
              </a:rPr>
              <a:t>  </a:t>
            </a:r>
            <a:r>
              <a:rPr dirty="0" sz="500" spc="-10">
                <a:solidFill>
                  <a:srgbClr val="42423F"/>
                </a:solidFill>
                <a:latin typeface="Arial"/>
                <a:cs typeface="Arial"/>
              </a:rPr>
              <a:t>WIJter</a:t>
            </a:r>
            <a:r>
              <a:rPr dirty="0" sz="500" spc="-1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595957"/>
                </a:solidFill>
                <a:latin typeface="Arial"/>
                <a:cs typeface="Arial"/>
              </a:rPr>
              <a:t>ta</a:t>
            </a:r>
            <a:r>
              <a:rPr dirty="0" sz="500">
                <a:solidFill>
                  <a:srgbClr val="282826"/>
                </a:solidFill>
                <a:latin typeface="Arial"/>
                <a:cs typeface="Arial"/>
              </a:rPr>
              <a:t>n</a:t>
            </a:r>
            <a:r>
              <a:rPr dirty="0" sz="500">
                <a:solidFill>
                  <a:srgbClr val="706E6D"/>
                </a:solidFill>
                <a:latin typeface="Arial"/>
                <a:cs typeface="Arial"/>
              </a:rPr>
              <a:t>k</a:t>
            </a:r>
            <a:r>
              <a:rPr dirty="0" sz="500" spc="-1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95957"/>
                </a:solidFill>
                <a:latin typeface="Arial"/>
                <a:cs typeface="Arial"/>
              </a:rPr>
              <a:t>cleaning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944"/>
              </a:lnSpc>
            </a:pPr>
            <a:r>
              <a:rPr dirty="0" sz="800" b="1">
                <a:solidFill>
                  <a:srgbClr val="0F3D26"/>
                </a:solidFill>
                <a:latin typeface="Arial"/>
                <a:cs typeface="Arial"/>
              </a:rPr>
              <a:t>0</a:t>
            </a:r>
            <a:r>
              <a:rPr dirty="0" sz="800" spc="204" b="1">
                <a:solidFill>
                  <a:srgbClr val="0F3D26"/>
                </a:solidFill>
                <a:latin typeface="Arial"/>
                <a:cs typeface="Arial"/>
              </a:rPr>
              <a:t>  </a:t>
            </a:r>
            <a:r>
              <a:rPr dirty="0" sz="500">
                <a:solidFill>
                  <a:srgbClr val="42423F"/>
                </a:solidFill>
                <a:latin typeface="Arial"/>
                <a:cs typeface="Arial"/>
              </a:rPr>
              <a:t>Gene</a:t>
            </a:r>
            <a:r>
              <a:rPr dirty="0" sz="500">
                <a:solidFill>
                  <a:srgbClr val="706E6D"/>
                </a:solidFill>
                <a:latin typeface="Arial"/>
                <a:cs typeface="Arial"/>
              </a:rPr>
              <a:t>r</a:t>
            </a:r>
            <a:r>
              <a:rPr dirty="0" sz="500">
                <a:solidFill>
                  <a:srgbClr val="42423F"/>
                </a:solidFill>
                <a:latin typeface="Arial"/>
                <a:cs typeface="Arial"/>
              </a:rPr>
              <a:t>al</a:t>
            </a:r>
            <a:r>
              <a:rPr dirty="0" sz="500" spc="-1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595957"/>
                </a:solidFill>
                <a:latin typeface="Arial"/>
                <a:cs typeface="Arial"/>
              </a:rPr>
              <a:t>plumb</a:t>
            </a:r>
            <a:r>
              <a:rPr dirty="0" sz="500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500">
                <a:solidFill>
                  <a:srgbClr val="595957"/>
                </a:solidFill>
                <a:latin typeface="Arial"/>
                <a:cs typeface="Arial"/>
              </a:rPr>
              <a:t>ng</a:t>
            </a:r>
            <a:r>
              <a:rPr dirty="0" sz="500" spc="8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95957"/>
                </a:solidFill>
                <a:latin typeface="Arial"/>
                <a:cs typeface="Arial"/>
              </a:rPr>
              <a:t>maintenance</a:t>
            </a:r>
            <a:endParaRPr sz="5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84403" y="6827087"/>
            <a:ext cx="683260" cy="339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050">
              <a:lnSpc>
                <a:spcPts val="525"/>
              </a:lnSpc>
              <a:spcBef>
                <a:spcPts val="100"/>
              </a:spcBef>
            </a:pPr>
            <a:r>
              <a:rPr dirty="0" sz="450" spc="-10">
                <a:solidFill>
                  <a:srgbClr val="595957"/>
                </a:solidFill>
                <a:latin typeface="Arial"/>
                <a:cs typeface="Arial"/>
              </a:rPr>
              <a:t>5tar1ing</a:t>
            </a:r>
            <a:r>
              <a:rPr dirty="0" sz="450" spc="-5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450" spc="-20">
                <a:solidFill>
                  <a:srgbClr val="595957"/>
                </a:solidFill>
                <a:latin typeface="Arial"/>
                <a:cs typeface="Arial"/>
              </a:rPr>
              <a:t>From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ts val="1185"/>
              </a:lnSpc>
            </a:pPr>
            <a:r>
              <a:rPr dirty="0" sz="1000" spc="-20" b="1">
                <a:solidFill>
                  <a:srgbClr val="282826"/>
                </a:solidFill>
                <a:latin typeface="Courier New"/>
                <a:cs typeface="Courier New"/>
              </a:rPr>
              <a:t>f299</a:t>
            </a:r>
            <a:endParaRPr sz="1000">
              <a:latin typeface="Courier New"/>
              <a:cs typeface="Courier New"/>
            </a:endParaRPr>
          </a:p>
          <a:p>
            <a:pPr marL="19050">
              <a:lnSpc>
                <a:spcPct val="100000"/>
              </a:lnSpc>
              <a:spcBef>
                <a:spcPts val="220"/>
              </a:spcBef>
            </a:pPr>
            <a:r>
              <a:rPr dirty="0" sz="450">
                <a:solidFill>
                  <a:srgbClr val="595957"/>
                </a:solidFill>
                <a:latin typeface="Arial"/>
                <a:cs typeface="Arial"/>
              </a:rPr>
              <a:t>Setviee</a:t>
            </a:r>
            <a:r>
              <a:rPr dirty="0" sz="450" spc="3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595957"/>
                </a:solidFill>
                <a:latin typeface="Arial"/>
                <a:cs typeface="Arial"/>
              </a:rPr>
              <a:t>at</a:t>
            </a:r>
            <a:r>
              <a:rPr dirty="0" sz="450" spc="4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706E6D"/>
                </a:solidFill>
                <a:latin typeface="Arial"/>
                <a:cs typeface="Arial"/>
              </a:rPr>
              <a:t>your</a:t>
            </a:r>
            <a:r>
              <a:rPr dirty="0" sz="450" spc="-3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706E6D"/>
                </a:solidFill>
                <a:latin typeface="Arial"/>
                <a:cs typeface="Arial"/>
              </a:rPr>
              <a:t>OOont</a:t>
            </a:r>
            <a:r>
              <a:rPr dirty="0" sz="450" spc="-10">
                <a:solidFill>
                  <a:srgbClr val="42423F"/>
                </a:solidFill>
                <a:latin typeface="Arial"/>
                <a:cs typeface="Arial"/>
              </a:rPr>
              <a:t>e</a:t>
            </a:r>
            <a:r>
              <a:rPr dirty="0" sz="450" spc="-10">
                <a:solidFill>
                  <a:srgbClr val="706E6D"/>
                </a:solidFill>
                <a:latin typeface="Arial"/>
                <a:cs typeface="Arial"/>
              </a:rPr>
              <a:t>p</a:t>
            </a:r>
            <a:endParaRPr sz="4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67803" y="6902893"/>
            <a:ext cx="411480" cy="113664"/>
          </a:xfrm>
          <a:prstGeom prst="rect">
            <a:avLst/>
          </a:prstGeom>
          <a:solidFill>
            <a:srgbClr val="153B28"/>
          </a:solidFill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r>
              <a:rPr dirty="0" sz="650">
                <a:solidFill>
                  <a:srgbClr val="C8E1D3"/>
                </a:solidFill>
                <a:latin typeface="Arial"/>
                <a:cs typeface="Arial"/>
              </a:rPr>
              <a:t>B</a:t>
            </a:r>
            <a:r>
              <a:rPr dirty="0" sz="650">
                <a:solidFill>
                  <a:srgbClr val="ACCABC"/>
                </a:solidFill>
                <a:latin typeface="Arial"/>
                <a:cs typeface="Arial"/>
              </a:rPr>
              <a:t>o</a:t>
            </a:r>
            <a:r>
              <a:rPr dirty="0" sz="650">
                <a:solidFill>
                  <a:srgbClr val="C8E1D3"/>
                </a:solidFill>
                <a:latin typeface="Arial"/>
                <a:cs typeface="Arial"/>
              </a:rPr>
              <a:t>ok</a:t>
            </a:r>
            <a:r>
              <a:rPr dirty="0" sz="650" spc="90">
                <a:solidFill>
                  <a:srgbClr val="C8E1D3"/>
                </a:solidFill>
                <a:latin typeface="Arial"/>
                <a:cs typeface="Arial"/>
              </a:rPr>
              <a:t> </a:t>
            </a:r>
            <a:r>
              <a:rPr dirty="0" sz="650" spc="-25">
                <a:solidFill>
                  <a:srgbClr val="C8E1D3"/>
                </a:solidFill>
                <a:latin typeface="Arial"/>
                <a:cs typeface="Arial"/>
              </a:rPr>
              <a:t>N</a:t>
            </a:r>
            <a:r>
              <a:rPr dirty="0" sz="650" spc="-25">
                <a:solidFill>
                  <a:srgbClr val="ACCABC"/>
                </a:solidFill>
                <a:latin typeface="Arial"/>
                <a:cs typeface="Arial"/>
              </a:rPr>
              <a:t>o</a:t>
            </a:r>
            <a:r>
              <a:rPr dirty="0" sz="650" spc="-25">
                <a:solidFill>
                  <a:srgbClr val="C8E1D3"/>
                </a:solidFill>
                <a:latin typeface="Arial"/>
                <a:cs typeface="Arial"/>
              </a:rPr>
              <a:t>w</a:t>
            </a:r>
            <a:endParaRPr sz="6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02811" y="3137018"/>
            <a:ext cx="21336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80">
                <a:solidFill>
                  <a:srgbClr val="282826"/>
                </a:solidFill>
                <a:latin typeface="Times New Roman"/>
                <a:cs typeface="Times New Roman"/>
              </a:rPr>
              <a:t>9</a:t>
            </a:r>
            <a:r>
              <a:rPr dirty="0" sz="600" spc="80">
                <a:solidFill>
                  <a:srgbClr val="706E6D"/>
                </a:solidFill>
                <a:latin typeface="Times New Roman"/>
                <a:cs typeface="Times New Roman"/>
              </a:rPr>
              <a:t>:</a:t>
            </a:r>
            <a:r>
              <a:rPr dirty="0" sz="600" spc="80">
                <a:solidFill>
                  <a:srgbClr val="42423F"/>
                </a:solidFill>
                <a:latin typeface="Times New Roman"/>
                <a:cs typeface="Times New Roman"/>
              </a:rPr>
              <a:t>4</a:t>
            </a:r>
            <a:r>
              <a:rPr dirty="0" sz="600" spc="80">
                <a:solidFill>
                  <a:srgbClr val="282826"/>
                </a:solidFill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41921" y="3137018"/>
            <a:ext cx="6096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25">
                <a:latin typeface="Times New Roman"/>
                <a:cs typeface="Times New Roman"/>
              </a:rPr>
              <a:t>-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34265" y="3320615"/>
            <a:ext cx="615315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282826"/>
                </a:solidFill>
                <a:latin typeface="Arial"/>
                <a:cs typeface="Arial"/>
              </a:rPr>
              <a:t>Pro</a:t>
            </a:r>
            <a:r>
              <a:rPr dirty="0" sz="650">
                <a:solidFill>
                  <a:srgbClr val="42423F"/>
                </a:solidFill>
                <a:latin typeface="Arial"/>
                <a:cs typeface="Arial"/>
              </a:rPr>
              <a:t>vi</a:t>
            </a:r>
            <a:r>
              <a:rPr dirty="0" sz="650">
                <a:solidFill>
                  <a:srgbClr val="282826"/>
                </a:solidFill>
                <a:latin typeface="Arial"/>
                <a:cs typeface="Arial"/>
              </a:rPr>
              <a:t>der</a:t>
            </a:r>
            <a:r>
              <a:rPr dirty="0" sz="650" spc="75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282826"/>
                </a:solidFill>
                <a:latin typeface="Arial"/>
                <a:cs typeface="Arial"/>
              </a:rPr>
              <a:t>Pr</a:t>
            </a:r>
            <a:r>
              <a:rPr dirty="0" sz="650" spc="-10">
                <a:solidFill>
                  <a:srgbClr val="42423F"/>
                </a:solidFill>
                <a:latin typeface="Arial"/>
                <a:cs typeface="Arial"/>
              </a:rPr>
              <a:t>ofi</a:t>
            </a:r>
            <a:r>
              <a:rPr dirty="0" sz="650" spc="-10">
                <a:solidFill>
                  <a:srgbClr val="282826"/>
                </a:solidFill>
                <a:latin typeface="Arial"/>
                <a:cs typeface="Arial"/>
              </a:rPr>
              <a:t>le</a:t>
            </a:r>
            <a:endParaRPr sz="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238891" y="3449823"/>
            <a:ext cx="369570" cy="6616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150" spc="-350" b="1">
                <a:solidFill>
                  <a:srgbClr val="282826"/>
                </a:solidFill>
                <a:latin typeface="Arial"/>
                <a:cs typeface="Arial"/>
              </a:rPr>
              <a:t>A</a:t>
            </a:r>
            <a:endParaRPr sz="41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690438" y="3576986"/>
            <a:ext cx="654685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 spc="-45" b="1">
                <a:solidFill>
                  <a:srgbClr val="282826"/>
                </a:solidFill>
                <a:latin typeface="Arial"/>
                <a:cs typeface="Arial"/>
              </a:rPr>
              <a:t>Ravi</a:t>
            </a:r>
            <a:r>
              <a:rPr dirty="0" sz="750" spc="-60" b="1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z="750" spc="-30" b="1">
                <a:solidFill>
                  <a:srgbClr val="282826"/>
                </a:solidFill>
                <a:latin typeface="Arial"/>
                <a:cs typeface="Arial"/>
              </a:rPr>
              <a:t>Plumber</a:t>
            </a:r>
            <a:r>
              <a:rPr dirty="0" sz="750" spc="-110" b="1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z="850" spc="-50">
                <a:solidFill>
                  <a:srgbClr val="0F3D26"/>
                </a:solidFill>
                <a:latin typeface="Arial"/>
                <a:cs typeface="Arial"/>
              </a:rPr>
              <a:t>$</a:t>
            </a:r>
            <a:endParaRPr sz="8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86394" y="3744240"/>
            <a:ext cx="64960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30">
                <a:solidFill>
                  <a:srgbClr val="595957"/>
                </a:solidFill>
                <a:latin typeface="Arial"/>
                <a:cs typeface="Arial"/>
              </a:rPr>
              <a:t>Plumbing</a:t>
            </a:r>
            <a:r>
              <a:rPr dirty="0" sz="500" spc="-30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95957"/>
                </a:solidFill>
                <a:latin typeface="Arial"/>
                <a:cs typeface="Arial"/>
              </a:rPr>
              <a:t>Specialist</a:t>
            </a:r>
            <a:endParaRPr sz="5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31936" y="3738367"/>
            <a:ext cx="706755" cy="2787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95">
                <a:solidFill>
                  <a:srgbClr val="DDAE3A"/>
                </a:solidFill>
                <a:latin typeface="Arial"/>
                <a:cs typeface="Arial"/>
              </a:rPr>
              <a:t>*</a:t>
            </a:r>
            <a:r>
              <a:rPr dirty="0" sz="1650" spc="150">
                <a:solidFill>
                  <a:srgbClr val="DDAE3A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4</a:t>
            </a:r>
            <a:r>
              <a:rPr dirty="0" sz="550">
                <a:solidFill>
                  <a:srgbClr val="706E6D"/>
                </a:solidFill>
                <a:latin typeface="Arial"/>
                <a:cs typeface="Arial"/>
              </a:rPr>
              <a:t>.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6</a:t>
            </a:r>
            <a:r>
              <a:rPr dirty="0" sz="550" spc="5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50" spc="-35">
                <a:solidFill>
                  <a:srgbClr val="595957"/>
                </a:solidFill>
                <a:latin typeface="Arial"/>
                <a:cs typeface="Arial"/>
              </a:rPr>
              <a:t>(128</a:t>
            </a:r>
            <a:r>
              <a:rPr dirty="0" sz="550" spc="-35">
                <a:solidFill>
                  <a:srgbClr val="42423F"/>
                </a:solidFill>
                <a:latin typeface="Arial"/>
                <a:cs typeface="Arial"/>
              </a:rPr>
              <a:t>R</a:t>
            </a:r>
            <a:r>
              <a:rPr dirty="0" sz="550" spc="-35">
                <a:solidFill>
                  <a:srgbClr val="706E6D"/>
                </a:solidFill>
                <a:latin typeface="Arial"/>
                <a:cs typeface="Arial"/>
              </a:rPr>
              <a:t>cvicw:s}</a:t>
            </a:r>
            <a:endParaRPr sz="5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70897" y="3872681"/>
            <a:ext cx="44704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25">
                <a:solidFill>
                  <a:srgbClr val="706E6D"/>
                </a:solidFill>
                <a:latin typeface="Arial"/>
                <a:cs typeface="Arial"/>
              </a:rPr>
              <a:t>500+</a:t>
            </a:r>
            <a:r>
              <a:rPr dirty="0" sz="550" spc="-65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550" spc="-35">
                <a:solidFill>
                  <a:srgbClr val="595957"/>
                </a:solidFill>
                <a:latin typeface="Arial"/>
                <a:cs typeface="Arial"/>
              </a:rPr>
              <a:t>Booking.s</a:t>
            </a:r>
            <a:endParaRPr sz="5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243571" y="4061642"/>
            <a:ext cx="70104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9734" algn="l"/>
              </a:tabLst>
            </a:pPr>
            <a:r>
              <a:rPr dirty="0" sz="750" spc="-130">
                <a:solidFill>
                  <a:srgbClr val="706E6D"/>
                </a:solidFill>
                <a:latin typeface="Arial"/>
                <a:cs typeface="Arial"/>
              </a:rPr>
              <a:t>Ea</a:t>
            </a:r>
            <a:r>
              <a:rPr dirty="0" sz="750" spc="1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550" spc="-35">
                <a:solidFill>
                  <a:srgbClr val="42423F"/>
                </a:solidFill>
                <a:latin typeface="Arial"/>
                <a:cs typeface="Arial"/>
              </a:rPr>
              <a:t>B•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	</a:t>
            </a:r>
            <a:r>
              <a:rPr dirty="0" sz="750">
                <a:solidFill>
                  <a:srgbClr val="42423F"/>
                </a:solidFill>
                <a:latin typeface="Times New Roman"/>
                <a:cs typeface="Times New Roman"/>
              </a:rPr>
              <a:t>C</a:t>
            </a:r>
            <a:r>
              <a:rPr dirty="0" sz="750" spc="190">
                <a:solidFill>
                  <a:srgbClr val="42423F"/>
                </a:solidFill>
                <a:latin typeface="Times New Roman"/>
                <a:cs typeface="Times New Roman"/>
              </a:rPr>
              <a:t> </a:t>
            </a:r>
            <a:r>
              <a:rPr dirty="0" sz="550" spc="-20" b="1">
                <a:solidFill>
                  <a:srgbClr val="42423F"/>
                </a:solidFill>
                <a:latin typeface="Times New Roman"/>
                <a:cs typeface="Times New Roman"/>
              </a:rPr>
              <a:t>4.6</a:t>
            </a:r>
            <a:r>
              <a:rPr dirty="0" sz="700" spc="-20">
                <a:solidFill>
                  <a:srgbClr val="DDAE3A"/>
                </a:solidFill>
                <a:latin typeface="Arial"/>
                <a:cs typeface="Arial"/>
              </a:rPr>
              <a:t>♦</a:t>
            </a:r>
            <a:endParaRPr sz="7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250957" y="4179612"/>
            <a:ext cx="31051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706E6D"/>
                </a:solidFill>
                <a:latin typeface="Arial"/>
                <a:cs typeface="Arial"/>
              </a:rPr>
              <a:t>YoartExp.</a:t>
            </a:r>
            <a:endParaRPr sz="4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27138" y="4166590"/>
            <a:ext cx="20764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60">
                <a:solidFill>
                  <a:srgbClr val="706E6D"/>
                </a:solidFill>
                <a:latin typeface="Arial"/>
                <a:cs typeface="Arial"/>
              </a:rPr>
              <a:t>......</a:t>
            </a:r>
            <a:endParaRPr sz="6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77906" y="4057300"/>
            <a:ext cx="309880" cy="21717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600">
                <a:solidFill>
                  <a:srgbClr val="42423F"/>
                </a:solidFill>
                <a:latin typeface="Arial"/>
                <a:cs typeface="Arial"/>
              </a:rPr>
              <a:t>(!)</a:t>
            </a:r>
            <a:r>
              <a:rPr dirty="0" sz="600" spc="9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42423F"/>
                </a:solidFill>
                <a:latin typeface="Arial"/>
                <a:cs typeface="Arial"/>
              </a:rPr>
              <a:t>98</a:t>
            </a:r>
            <a:r>
              <a:rPr dirty="0" sz="550" spc="-25">
                <a:solidFill>
                  <a:srgbClr val="706E6D"/>
                </a:solidFill>
                <a:latin typeface="Arial"/>
                <a:cs typeface="Arial"/>
              </a:rPr>
              <a:t>%</a:t>
            </a:r>
            <a:endParaRPr sz="550">
              <a:latin typeface="Arial"/>
              <a:cs typeface="Arial"/>
            </a:endParaRPr>
          </a:p>
          <a:p>
            <a:pPr marL="8128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solidFill>
                  <a:srgbClr val="898787"/>
                </a:solidFill>
                <a:latin typeface="Arial"/>
                <a:cs typeface="Arial"/>
              </a:rPr>
              <a:t>On-</a:t>
            </a:r>
            <a:r>
              <a:rPr dirty="0" sz="450" spc="-20">
                <a:solidFill>
                  <a:srgbClr val="706E6D"/>
                </a:solidFill>
                <a:latin typeface="Arial"/>
                <a:cs typeface="Arial"/>
              </a:rPr>
              <a:t>tlmo</a:t>
            </a:r>
            <a:endParaRPr sz="4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498198" y="4040192"/>
            <a:ext cx="360680" cy="23431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07314" marR="5080" indent="-95250">
              <a:lnSpc>
                <a:spcPct val="108400"/>
              </a:lnSpc>
              <a:spcBef>
                <a:spcPts val="150"/>
              </a:spcBef>
            </a:pPr>
            <a:r>
              <a:rPr dirty="0" sz="750">
                <a:solidFill>
                  <a:srgbClr val="42423F"/>
                </a:solidFill>
                <a:latin typeface="Arial"/>
                <a:cs typeface="Arial"/>
              </a:rPr>
              <a:t>©</a:t>
            </a:r>
            <a:r>
              <a:rPr dirty="0" sz="750" spc="11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282826"/>
                </a:solidFill>
                <a:latin typeface="Arial"/>
                <a:cs typeface="Arial"/>
              </a:rPr>
              <a:t>s</a:t>
            </a:r>
            <a:r>
              <a:rPr dirty="0" sz="450">
                <a:solidFill>
                  <a:srgbClr val="706E6D"/>
                </a:solidFill>
                <a:latin typeface="Arial"/>
                <a:cs typeface="Arial"/>
              </a:rPr>
              <a:t>i.,</a:t>
            </a:r>
            <a:r>
              <a:rPr dirty="0" sz="450">
                <a:solidFill>
                  <a:srgbClr val="42423F"/>
                </a:solidFill>
                <a:latin typeface="Arial"/>
                <a:cs typeface="Arial"/>
              </a:rPr>
              <a:t>i-</a:t>
            </a:r>
            <a:r>
              <a:rPr dirty="0" sz="450" spc="-10">
                <a:solidFill>
                  <a:srgbClr val="42423F"/>
                </a:solidFill>
                <a:latin typeface="Arial"/>
                <a:cs typeface="Arial"/>
              </a:rPr>
              <a:t>..w.,</a:t>
            </a:r>
            <a:r>
              <a:rPr dirty="0" sz="450" spc="500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706E6D"/>
                </a:solidFill>
                <a:latin typeface="Arial"/>
                <a:cs typeface="Arial"/>
              </a:rPr>
              <a:t>Odt�h::i</a:t>
            </a:r>
            <a:endParaRPr sz="4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192274" y="4411727"/>
            <a:ext cx="70294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20">
                <a:solidFill>
                  <a:srgbClr val="42423F"/>
                </a:solidFill>
                <a:latin typeface="Arial"/>
                <a:cs typeface="Arial"/>
              </a:rPr>
              <a:t>Customer</a:t>
            </a:r>
            <a:r>
              <a:rPr dirty="0" sz="600" spc="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600" spc="-45">
                <a:solidFill>
                  <a:srgbClr val="282826"/>
                </a:solidFill>
                <a:latin typeface="Arial"/>
                <a:cs typeface="Arial"/>
              </a:rPr>
              <a:t>R</a:t>
            </a:r>
            <a:r>
              <a:rPr dirty="0" sz="600" spc="-45">
                <a:solidFill>
                  <a:srgbClr val="42423F"/>
                </a:solidFill>
                <a:latin typeface="Arial"/>
                <a:cs typeface="Arial"/>
              </a:rPr>
              <a:t>evi@.ws</a:t>
            </a:r>
            <a:endParaRPr sz="6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733502" y="4418110"/>
            <a:ext cx="24447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706E6D"/>
                </a:solidFill>
                <a:latin typeface="Arial"/>
                <a:cs typeface="Arial"/>
              </a:rPr>
              <a:t>SeeA</a:t>
            </a:r>
            <a:r>
              <a:rPr dirty="0" sz="550" spc="-10">
                <a:solidFill>
                  <a:srgbClr val="42423F"/>
                </a:solidFill>
                <a:latin typeface="Arial"/>
                <a:cs typeface="Arial"/>
              </a:rPr>
              <a:t>II</a:t>
            </a:r>
            <a:endParaRPr sz="5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28391" y="4524592"/>
            <a:ext cx="119380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-25">
                <a:solidFill>
                  <a:srgbClr val="42423F"/>
                </a:solidFill>
                <a:latin typeface="Arial"/>
                <a:cs typeface="Arial"/>
              </a:rPr>
              <a:t>'"</a:t>
            </a:r>
            <a:endParaRPr sz="13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356546" y="4628008"/>
            <a:ext cx="28003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35" b="1">
                <a:latin typeface="Times New Roman"/>
                <a:cs typeface="Times New Roman"/>
              </a:rPr>
              <a:t>4</a:t>
            </a:r>
            <a:r>
              <a:rPr dirty="0" sz="1450" spc="35" b="1">
                <a:solidFill>
                  <a:srgbClr val="42423F"/>
                </a:solidFill>
                <a:latin typeface="Times New Roman"/>
                <a:cs typeface="Times New Roman"/>
              </a:rPr>
              <a:t>.</a:t>
            </a:r>
            <a:r>
              <a:rPr dirty="0" sz="1450" spc="35" b="1">
                <a:solidFill>
                  <a:srgbClr val="11110F"/>
                </a:solidFill>
                <a:latin typeface="Times New Roman"/>
                <a:cs typeface="Times New Roman"/>
              </a:rPr>
              <a:t>6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927855" y="4699761"/>
            <a:ext cx="126364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42423F"/>
                </a:solidFill>
                <a:latin typeface="Courier New"/>
                <a:cs typeface="Courier New"/>
              </a:rPr>
              <a:t>4*</a:t>
            </a:r>
            <a:endParaRPr sz="600">
              <a:latin typeface="Courier New"/>
              <a:cs typeface="Courier New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079346" y="4222258"/>
            <a:ext cx="273050" cy="8375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5300" spc="125">
                <a:solidFill>
                  <a:srgbClr val="0F3D26"/>
                </a:solidFill>
                <a:latin typeface="Times New Roman"/>
                <a:cs typeface="Times New Roman"/>
              </a:rPr>
              <a:t>-</a:t>
            </a:r>
            <a:endParaRPr sz="53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62436" y="4577705"/>
            <a:ext cx="103505" cy="224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solidFill>
                  <a:srgbClr val="42423F"/>
                </a:solidFill>
                <a:latin typeface="Arial"/>
                <a:cs typeface="Arial"/>
              </a:rPr>
              <a:t>92</a:t>
            </a:r>
            <a:endParaRPr sz="5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365"/>
              </a:spcBef>
            </a:pPr>
            <a:r>
              <a:rPr dirty="0" sz="500" spc="-25">
                <a:solidFill>
                  <a:srgbClr val="706E6D"/>
                </a:solidFill>
                <a:latin typeface="Arial"/>
                <a:cs typeface="Arial"/>
              </a:rPr>
              <a:t>24</a:t>
            </a:r>
            <a:endParaRPr sz="5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39280" y="4816712"/>
            <a:ext cx="12192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solidFill>
                  <a:srgbClr val="42423F"/>
                </a:solidFill>
                <a:latin typeface="Arial"/>
                <a:cs typeface="Arial"/>
              </a:rPr>
              <a:t>3</a:t>
            </a:r>
            <a:r>
              <a:rPr dirty="0" sz="500" spc="3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00" spc="-35">
                <a:solidFill>
                  <a:srgbClr val="42423F"/>
                </a:solidFill>
                <a:latin typeface="Arial"/>
                <a:cs typeface="Arial"/>
              </a:rPr>
              <a:t>..</a:t>
            </a:r>
            <a:endParaRPr sz="5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940484" y="4505441"/>
            <a:ext cx="209550" cy="6153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>
                <a:solidFill>
                  <a:srgbClr val="595957"/>
                </a:solidFill>
                <a:latin typeface="Times New Roman"/>
                <a:cs typeface="Times New Roman"/>
              </a:rPr>
              <a:t>2;,</a:t>
            </a:r>
            <a:r>
              <a:rPr dirty="0" sz="550" spc="484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3850" spc="-1215">
                <a:solidFill>
                  <a:srgbClr val="0F3D26"/>
                </a:solidFill>
                <a:latin typeface="Arial"/>
                <a:cs typeface="Arial"/>
              </a:rPr>
              <a:t>-</a:t>
            </a:r>
            <a:r>
              <a:rPr dirty="0" sz="550" spc="-50">
                <a:solidFill>
                  <a:srgbClr val="0F3D26"/>
                </a:solidFill>
                <a:latin typeface="Times New Roman"/>
                <a:cs typeface="Times New Roman"/>
              </a:rPr>
              <a:t>•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308757" y="5006949"/>
            <a:ext cx="42545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solidFill>
                  <a:srgbClr val="706E6D"/>
                </a:solidFill>
                <a:latin typeface="Arial"/>
                <a:cs typeface="Arial"/>
              </a:rPr>
              <a:t>(12</a:t>
            </a:r>
            <a:r>
              <a:rPr dirty="0" sz="450">
                <a:solidFill>
                  <a:srgbClr val="42423F"/>
                </a:solidFill>
                <a:latin typeface="Arial"/>
                <a:cs typeface="Arial"/>
              </a:rPr>
              <a:t>8</a:t>
            </a:r>
            <a:r>
              <a:rPr dirty="0" sz="450" spc="1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595957"/>
                </a:solidFill>
                <a:latin typeface="Arial"/>
                <a:cs typeface="Arial"/>
              </a:rPr>
              <a:t>Reviews)</a:t>
            </a:r>
            <a:endParaRPr sz="4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941420" y="4991372"/>
            <a:ext cx="23939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50">
                <a:solidFill>
                  <a:srgbClr val="282826"/>
                </a:solidFill>
                <a:latin typeface="Times New Roman"/>
                <a:cs typeface="Times New Roman"/>
              </a:rPr>
              <a:t>1</a:t>
            </a:r>
            <a:r>
              <a:rPr dirty="0" sz="1100">
                <a:solidFill>
                  <a:srgbClr val="595957"/>
                </a:solidFill>
                <a:latin typeface="Arial"/>
                <a:cs typeface="Arial"/>
              </a:rPr>
              <a:t>*</a:t>
            </a:r>
            <a:r>
              <a:rPr dirty="0" sz="1100" spc="27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0F3D26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452973" y="5300346"/>
            <a:ext cx="4146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Ash</a:t>
            </a:r>
            <a:r>
              <a:rPr dirty="0" sz="550">
                <a:solidFill>
                  <a:srgbClr val="282826"/>
                </a:solidFill>
                <a:latin typeface="Arial"/>
                <a:cs typeface="Arial"/>
              </a:rPr>
              <a:t>i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s</a:t>
            </a:r>
            <a:r>
              <a:rPr dirty="0" sz="550">
                <a:solidFill>
                  <a:srgbClr val="282826"/>
                </a:solidFill>
                <a:latin typeface="Arial"/>
                <a:cs typeface="Arial"/>
              </a:rPr>
              <a:t>h</a:t>
            </a:r>
            <a:r>
              <a:rPr dirty="0" sz="550" spc="15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2423F"/>
                </a:solidFill>
                <a:latin typeface="Times New Roman"/>
                <a:cs typeface="Times New Roman"/>
              </a:rPr>
              <a:t>PateJ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600419" y="5306986"/>
            <a:ext cx="34861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A3A19E"/>
                </a:solidFill>
                <a:latin typeface="Arial"/>
                <a:cs typeface="Arial"/>
              </a:rPr>
              <a:t>2</a:t>
            </a:r>
            <a:r>
              <a:rPr dirty="0" sz="500" spc="-55">
                <a:solidFill>
                  <a:srgbClr val="A3A19E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A3A19E"/>
                </a:solidFill>
                <a:latin typeface="Arial"/>
                <a:cs typeface="Arial"/>
              </a:rPr>
              <a:t>Moy</a:t>
            </a:r>
            <a:r>
              <a:rPr dirty="0" sz="500" spc="-85">
                <a:solidFill>
                  <a:srgbClr val="A3A19E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A3A19E"/>
                </a:solidFill>
                <a:latin typeface="Arial"/>
                <a:cs typeface="Arial"/>
              </a:rPr>
              <a:t>Z02'1</a:t>
            </a:r>
            <a:endParaRPr sz="5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424165" y="4971200"/>
            <a:ext cx="422909" cy="6153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-455">
                <a:solidFill>
                  <a:srgbClr val="DDAE3A"/>
                </a:solidFill>
                <a:latin typeface="Times New Roman"/>
                <a:cs typeface="Times New Roman"/>
              </a:rPr>
              <a:t>......</a:t>
            </a:r>
            <a:endParaRPr sz="38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450638" y="5499647"/>
            <a:ext cx="1135380" cy="2159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3970" marR="5080" indent="-1905">
              <a:lnSpc>
                <a:spcPct val="117200"/>
              </a:lnSpc>
              <a:spcBef>
                <a:spcPts val="110"/>
              </a:spcBef>
            </a:pPr>
            <a:r>
              <a:rPr dirty="0" sz="500">
                <a:solidFill>
                  <a:srgbClr val="595957"/>
                </a:solidFill>
                <a:latin typeface="Times New Roman"/>
                <a:cs typeface="Times New Roman"/>
              </a:rPr>
              <a:t>Great</a:t>
            </a:r>
            <a:r>
              <a:rPr dirty="0" sz="500" spc="-35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550" spc="-30">
                <a:solidFill>
                  <a:srgbClr val="706E6D"/>
                </a:solidFill>
                <a:latin typeface="Arial"/>
                <a:cs typeface="Arial"/>
              </a:rPr>
              <a:t>service!</a:t>
            </a:r>
            <a:r>
              <a:rPr dirty="0" sz="550" spc="20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FiJ:ed</a:t>
            </a:r>
            <a:r>
              <a:rPr dirty="0" sz="500" spc="80">
                <a:solidFill>
                  <a:srgbClr val="706E6D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706E6D"/>
                </a:solidFill>
                <a:latin typeface="Times New Roman"/>
                <a:cs typeface="Times New Roman"/>
              </a:rPr>
              <a:t>the</a:t>
            </a:r>
            <a:r>
              <a:rPr dirty="0" sz="500" spc="265">
                <a:solidFill>
                  <a:srgbClr val="706E6D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95957"/>
                </a:solidFill>
                <a:latin typeface="Times New Roman"/>
                <a:cs typeface="Times New Roman"/>
              </a:rPr>
              <a:t>leak</a:t>
            </a:r>
            <a:r>
              <a:rPr dirty="0" sz="500">
                <a:solidFill>
                  <a:srgbClr val="42423F"/>
                </a:solidFill>
                <a:latin typeface="Times New Roman"/>
                <a:cs typeface="Times New Roman"/>
              </a:rPr>
              <a:t>q</a:t>
            </a:r>
            <a:r>
              <a:rPr dirty="0" sz="500">
                <a:solidFill>
                  <a:srgbClr val="898787"/>
                </a:solidFill>
                <a:latin typeface="Times New Roman"/>
                <a:cs typeface="Times New Roman"/>
              </a:rPr>
              <a:t>u</a:t>
            </a:r>
            <a:r>
              <a:rPr dirty="0" sz="500">
                <a:solidFill>
                  <a:srgbClr val="42423F"/>
                </a:solidFill>
                <a:latin typeface="Times New Roman"/>
                <a:cs typeface="Times New Roman"/>
              </a:rPr>
              <a:t>i</a:t>
            </a:r>
            <a:r>
              <a:rPr dirty="0" sz="500">
                <a:solidFill>
                  <a:srgbClr val="706E6D"/>
                </a:solidFill>
                <a:latin typeface="Times New Roman"/>
                <a:cs typeface="Times New Roman"/>
              </a:rPr>
              <a:t>c</a:t>
            </a:r>
            <a:r>
              <a:rPr dirty="0" sz="500">
                <a:solidFill>
                  <a:srgbClr val="42423F"/>
                </a:solidFill>
                <a:latin typeface="Times New Roman"/>
                <a:cs typeface="Times New Roman"/>
              </a:rPr>
              <a:t>kly</a:t>
            </a:r>
            <a:r>
              <a:rPr dirty="0" sz="500" spc="15">
                <a:solidFill>
                  <a:srgbClr val="42423F"/>
                </a:solidFill>
                <a:latin typeface="Times New Roman"/>
                <a:cs typeface="Times New Roman"/>
              </a:rPr>
              <a:t> </a:t>
            </a:r>
            <a:r>
              <a:rPr dirty="0" sz="500" spc="-25">
                <a:solidFill>
                  <a:srgbClr val="595957"/>
                </a:solidFill>
                <a:latin typeface="Times New Roman"/>
                <a:cs typeface="Times New Roman"/>
              </a:rPr>
              <a:t>and</a:t>
            </a:r>
            <a:r>
              <a:rPr dirty="0" sz="500" spc="500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706E6D"/>
                </a:solidFill>
                <a:latin typeface="Times New Roman"/>
                <a:cs typeface="Times New Roman"/>
              </a:rPr>
              <a:t>very</a:t>
            </a:r>
            <a:r>
              <a:rPr dirty="0" sz="500">
                <a:solidFill>
                  <a:srgbClr val="42423F"/>
                </a:solidFill>
                <a:latin typeface="Times New Roman"/>
                <a:cs typeface="Times New Roman"/>
              </a:rPr>
              <a:t>profe-</a:t>
            </a:r>
            <a:r>
              <a:rPr dirty="0" sz="500" spc="-10">
                <a:solidFill>
                  <a:srgbClr val="42423F"/>
                </a:solidFill>
                <a:latin typeface="Times New Roman"/>
                <a:cs typeface="Times New Roman"/>
              </a:rPr>
              <a:t>ss</a:t>
            </a:r>
            <a:r>
              <a:rPr dirty="0" sz="500" spc="-10">
                <a:solidFill>
                  <a:srgbClr val="282826"/>
                </a:solidFill>
                <a:latin typeface="Times New Roman"/>
                <a:cs typeface="Times New Roman"/>
              </a:rPr>
              <a:t>i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on</a:t>
            </a:r>
            <a:r>
              <a:rPr dirty="0" sz="500" spc="-10">
                <a:solidFill>
                  <a:srgbClr val="42423F"/>
                </a:solidFill>
                <a:latin typeface="Times New Roman"/>
                <a:cs typeface="Times New Roman"/>
              </a:rPr>
              <a:t>o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l.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455757" y="5864414"/>
            <a:ext cx="49784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S</a:t>
            </a:r>
            <a:r>
              <a:rPr dirty="0" sz="550">
                <a:solidFill>
                  <a:srgbClr val="282826"/>
                </a:solidFill>
                <a:latin typeface="Arial"/>
                <a:cs typeface="Arial"/>
              </a:rPr>
              <a:t>n</a:t>
            </a: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eh;</a:t>
            </a:r>
            <a:r>
              <a:rPr dirty="0" sz="550" spc="-1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282826"/>
                </a:solidFill>
                <a:latin typeface="Arial"/>
                <a:cs typeface="Arial"/>
              </a:rPr>
              <a:t>Mo</a:t>
            </a:r>
            <a:r>
              <a:rPr dirty="0" sz="550" spc="-10">
                <a:solidFill>
                  <a:srgbClr val="42423F"/>
                </a:solidFill>
                <a:latin typeface="Arial"/>
                <a:cs typeface="Arial"/>
              </a:rPr>
              <a:t>hanty</a:t>
            </a:r>
            <a:endParaRPr sz="5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582079" y="5870798"/>
            <a:ext cx="35433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A3A19E"/>
                </a:solidFill>
                <a:latin typeface="Arial"/>
                <a:cs typeface="Arial"/>
              </a:rPr>
              <a:t>28Apc2024</a:t>
            </a:r>
            <a:endParaRPr sz="5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447842" y="5871054"/>
            <a:ext cx="346710" cy="2787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>
                <a:solidFill>
                  <a:srgbClr val="DDAE3A"/>
                </a:solidFill>
                <a:latin typeface="Arial"/>
                <a:cs typeface="Arial"/>
              </a:rPr>
              <a:t>•</a:t>
            </a:r>
            <a:r>
              <a:rPr dirty="0" sz="1650" spc="210">
                <a:solidFill>
                  <a:srgbClr val="DDAE3A"/>
                </a:solidFill>
                <a:latin typeface="Arial"/>
                <a:cs typeface="Arial"/>
              </a:rPr>
              <a:t> </a:t>
            </a:r>
            <a:r>
              <a:rPr dirty="0" sz="1650" spc="25">
                <a:solidFill>
                  <a:srgbClr val="DDAE3A"/>
                </a:solidFill>
                <a:latin typeface="Arial"/>
                <a:cs typeface="Arial"/>
              </a:rPr>
              <a:t>••</a:t>
            </a:r>
            <a:endParaRPr sz="16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450638" y="6045459"/>
            <a:ext cx="968375" cy="221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699"/>
              </a:lnSpc>
              <a:spcBef>
                <a:spcPts val="100"/>
              </a:spcBef>
            </a:pPr>
            <a:r>
              <a:rPr dirty="0" sz="500">
                <a:solidFill>
                  <a:srgbClr val="706E6D"/>
                </a:solidFill>
                <a:latin typeface="Times New Roman"/>
                <a:cs typeface="Times New Roman"/>
              </a:rPr>
              <a:t>Goo</a:t>
            </a:r>
            <a:r>
              <a:rPr dirty="0" sz="500">
                <a:solidFill>
                  <a:srgbClr val="42423F"/>
                </a:solidFill>
                <a:latin typeface="Times New Roman"/>
                <a:cs typeface="Times New Roman"/>
              </a:rPr>
              <a:t>d</a:t>
            </a:r>
            <a:r>
              <a:rPr dirty="0" sz="500" spc="120">
                <a:solidFill>
                  <a:srgbClr val="42423F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95957"/>
                </a:solidFill>
                <a:latin typeface="Times New Roman"/>
                <a:cs typeface="Times New Roman"/>
              </a:rPr>
              <a:t>wor</a:t>
            </a:r>
            <a:r>
              <a:rPr dirty="0" sz="500">
                <a:solidFill>
                  <a:srgbClr val="898787"/>
                </a:solidFill>
                <a:latin typeface="Times New Roman"/>
                <a:cs typeface="Times New Roman"/>
              </a:rPr>
              <a:t>k</a:t>
            </a:r>
            <a:r>
              <a:rPr dirty="0" sz="500" spc="10">
                <a:solidFill>
                  <a:srgbClr val="898787"/>
                </a:solidFill>
                <a:latin typeface="Times New Roman"/>
                <a:cs typeface="Times New Roman"/>
              </a:rPr>
              <a:t> </a:t>
            </a:r>
            <a:r>
              <a:rPr dirty="0" sz="500" spc="-30">
                <a:solidFill>
                  <a:srgbClr val="42423F"/>
                </a:solidFill>
                <a:latin typeface="Arial"/>
                <a:cs typeface="Arial"/>
              </a:rPr>
              <a:t>::i</a:t>
            </a:r>
            <a:r>
              <a:rPr dirty="0" sz="500" spc="-30">
                <a:solidFill>
                  <a:srgbClr val="706E6D"/>
                </a:solidFill>
                <a:latin typeface="Arial"/>
                <a:cs typeface="Arial"/>
              </a:rPr>
              <a:t>nd</a:t>
            </a:r>
            <a:r>
              <a:rPr dirty="0" sz="500" spc="45">
                <a:solidFill>
                  <a:srgbClr val="706E6D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95957"/>
                </a:solidFill>
                <a:latin typeface="Times New Roman"/>
                <a:cs typeface="Times New Roman"/>
              </a:rPr>
              <a:t>boh:)viot.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O</a:t>
            </a:r>
            <a:r>
              <a:rPr dirty="0" sz="500" spc="-10">
                <a:solidFill>
                  <a:srgbClr val="42423F"/>
                </a:solidFill>
                <a:latin typeface="Times New Roman"/>
                <a:cs typeface="Times New Roman"/>
              </a:rPr>
              <a:t>n</a:t>
            </a:r>
            <a:r>
              <a:rPr dirty="0" sz="500" spc="-10">
                <a:solidFill>
                  <a:srgbClr val="A3A19E"/>
                </a:solidFill>
                <a:latin typeface="Times New Roman"/>
                <a:cs typeface="Times New Roman"/>
              </a:rPr>
              <a:t>�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tlmo</a:t>
            </a:r>
            <a:r>
              <a:rPr dirty="0" sz="500" spc="500">
                <a:solidFill>
                  <a:srgbClr val="706E6D"/>
                </a:solidFill>
                <a:latin typeface="Times New Roman"/>
                <a:cs typeface="Times New Roman"/>
              </a:rPr>
              <a:t> </a:t>
            </a:r>
            <a:r>
              <a:rPr dirty="0" sz="500" spc="10">
                <a:solidFill>
                  <a:srgbClr val="706E6D"/>
                </a:solidFill>
                <a:latin typeface="Times New Roman"/>
                <a:cs typeface="Times New Roman"/>
              </a:rPr>
              <a:t>and</a:t>
            </a:r>
            <a:r>
              <a:rPr dirty="0" sz="500" spc="120">
                <a:solidFill>
                  <a:srgbClr val="706E6D"/>
                </a:solidFill>
                <a:latin typeface="Times New Roman"/>
                <a:cs typeface="Times New Roman"/>
              </a:rPr>
              <a:t> </a:t>
            </a:r>
            <a:r>
              <a:rPr dirty="0" sz="500" spc="20">
                <a:solidFill>
                  <a:srgbClr val="706E6D"/>
                </a:solidFill>
                <a:latin typeface="Times New Roman"/>
                <a:cs typeface="Times New Roman"/>
              </a:rPr>
              <a:t>reasonable</a:t>
            </a:r>
            <a:r>
              <a:rPr dirty="0" sz="500" spc="-80">
                <a:solidFill>
                  <a:srgbClr val="706E6D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706E6D"/>
                </a:solidFill>
                <a:latin typeface="Times New Roman"/>
                <a:cs typeface="Times New Roman"/>
              </a:rPr>
              <a:t>charges</a:t>
            </a:r>
            <a:r>
              <a:rPr dirty="0" sz="500" spc="-10">
                <a:solidFill>
                  <a:srgbClr val="898787"/>
                </a:solidFill>
                <a:latin typeface="Times New Roman"/>
                <a:cs typeface="Times New Roman"/>
              </a:rPr>
              <a:t>.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221415" y="5035803"/>
            <a:ext cx="237490" cy="17970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ts val="4835"/>
              </a:lnSpc>
              <a:spcBef>
                <a:spcPts val="120"/>
              </a:spcBef>
            </a:pPr>
            <a:r>
              <a:rPr dirty="0" sz="4400" spc="70">
                <a:solidFill>
                  <a:srgbClr val="315B59"/>
                </a:solidFill>
                <a:latin typeface="Arial"/>
                <a:cs typeface="Arial"/>
              </a:rPr>
              <a:t>•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ts val="4320"/>
              </a:lnSpc>
            </a:pPr>
            <a:r>
              <a:rPr dirty="0" sz="4400" spc="70">
                <a:solidFill>
                  <a:srgbClr val="5D7082"/>
                </a:solidFill>
                <a:latin typeface="Arial"/>
                <a:cs typeface="Arial"/>
              </a:rPr>
              <a:t>•</a:t>
            </a:r>
            <a:endParaRPr sz="4400">
              <a:latin typeface="Arial"/>
              <a:cs typeface="Arial"/>
            </a:endParaRPr>
          </a:p>
          <a:p>
            <a:pPr marL="12700">
              <a:lnSpc>
                <a:spcPts val="4765"/>
              </a:lnSpc>
            </a:pPr>
            <a:r>
              <a:rPr dirty="0" sz="4400" spc="70">
                <a:solidFill>
                  <a:srgbClr val="706E6D"/>
                </a:solidFill>
                <a:latin typeface="Arial"/>
                <a:cs typeface="Arial"/>
              </a:rPr>
              <a:t>•</a:t>
            </a:r>
            <a:endParaRPr sz="44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453446" y="6409844"/>
            <a:ext cx="18923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20">
                <a:solidFill>
                  <a:srgbClr val="42423F"/>
                </a:solidFill>
                <a:latin typeface="Arial"/>
                <a:cs typeface="Arial"/>
              </a:rPr>
              <a:t>Rake</a:t>
            </a:r>
            <a:endParaRPr sz="5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616937" y="6409844"/>
            <a:ext cx="33782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42423F"/>
                </a:solidFill>
                <a:latin typeface="Arial"/>
                <a:cs typeface="Arial"/>
              </a:rPr>
              <a:t>sh</a:t>
            </a:r>
            <a:r>
              <a:rPr dirty="0" sz="550" spc="-95">
                <a:solidFill>
                  <a:srgbClr val="42423F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2423F"/>
                </a:solidFill>
                <a:latin typeface="Arial"/>
                <a:cs typeface="Arial"/>
              </a:rPr>
              <a:t>Behera</a:t>
            </a:r>
            <a:endParaRPr sz="5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570186" y="6409844"/>
            <a:ext cx="35496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A3A19E"/>
                </a:solidFill>
                <a:latin typeface="Times New Roman"/>
                <a:cs typeface="Times New Roman"/>
              </a:rPr>
              <a:t>20,..,,202</a:t>
            </a:r>
            <a:r>
              <a:rPr dirty="0" sz="550" spc="-10">
                <a:solidFill>
                  <a:srgbClr val="898787"/>
                </a:solidFill>
                <a:latin typeface="Times New Roman"/>
                <a:cs typeface="Times New Roman"/>
              </a:rPr>
              <a:t>4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447071" y="6416228"/>
            <a:ext cx="405130" cy="2863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700" spc="-10">
                <a:solidFill>
                  <a:srgbClr val="DDAE3A"/>
                </a:solidFill>
                <a:latin typeface="Times New Roman"/>
                <a:cs typeface="Times New Roman"/>
              </a:rPr>
              <a:t>•••••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452558" y="6590503"/>
            <a:ext cx="1007744" cy="21590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550">
                <a:solidFill>
                  <a:srgbClr val="595957"/>
                </a:solidFill>
                <a:latin typeface="Arial"/>
                <a:cs typeface="Arial"/>
              </a:rPr>
              <a:t>Vcryh�py</a:t>
            </a:r>
            <a:r>
              <a:rPr dirty="0" sz="550" spc="45">
                <a:solidFill>
                  <a:srgbClr val="595957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706E6D"/>
                </a:solidFill>
                <a:latin typeface="Arial"/>
                <a:cs typeface="Arial"/>
              </a:rPr>
              <a:t>with</a:t>
            </a:r>
            <a:r>
              <a:rPr dirty="0" sz="550" spc="-10">
                <a:solidFill>
                  <a:srgbClr val="595957"/>
                </a:solidFill>
                <a:latin typeface="Arial"/>
                <a:cs typeface="Arial"/>
              </a:rPr>
              <a:t>theSCNicc</a:t>
            </a:r>
            <a:r>
              <a:rPr dirty="0" sz="550" spc="-10">
                <a:solidFill>
                  <a:srgbClr val="898787"/>
                </a:solidFill>
                <a:latin typeface="Arial"/>
                <a:cs typeface="Arial"/>
              </a:rPr>
              <a:t>,</a:t>
            </a:r>
            <a:r>
              <a:rPr dirty="0" sz="550" spc="-10">
                <a:solidFill>
                  <a:srgbClr val="706E6D"/>
                </a:solidFill>
                <a:latin typeface="Arial"/>
                <a:cs typeface="Arial"/>
              </a:rPr>
              <a:t>Hi</a:t>
            </a:r>
            <a:r>
              <a:rPr dirty="0" sz="550" spc="-10">
                <a:solidFill>
                  <a:srgbClr val="42423F"/>
                </a:solidFill>
                <a:latin typeface="Arial"/>
                <a:cs typeface="Arial"/>
              </a:rPr>
              <a:t>g</a:t>
            </a:r>
            <a:r>
              <a:rPr dirty="0" sz="550" spc="-10">
                <a:solidFill>
                  <a:srgbClr val="706E6D"/>
                </a:solidFill>
                <a:latin typeface="Arial"/>
                <a:cs typeface="Arial"/>
              </a:rPr>
              <a:t>hly</a:t>
            </a:r>
            <a:endParaRPr sz="5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110"/>
              </a:spcBef>
            </a:pPr>
            <a:r>
              <a:rPr dirty="0" sz="500" spc="-10">
                <a:solidFill>
                  <a:srgbClr val="595957"/>
                </a:solidFill>
                <a:latin typeface="Arial"/>
                <a:cs typeface="Arial"/>
              </a:rPr>
              <a:t>rocommondcd!</a:t>
            </a:r>
            <a:endParaRPr sz="5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211378" y="6843684"/>
            <a:ext cx="397510" cy="31813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1000" spc="-20" b="1">
                <a:solidFill>
                  <a:srgbClr val="282826"/>
                </a:solidFill>
                <a:latin typeface="Courier New"/>
                <a:cs typeface="Courier New"/>
              </a:rPr>
              <a:t>t299</a:t>
            </a:r>
            <a:endParaRPr sz="1000">
              <a:latin typeface="Courier New"/>
              <a:cs typeface="Courier New"/>
            </a:endParaRPr>
          </a:p>
          <a:p>
            <a:pPr marL="17780">
              <a:lnSpc>
                <a:spcPct val="100000"/>
              </a:lnSpc>
              <a:spcBef>
                <a:spcPts val="165"/>
              </a:spcBef>
            </a:pPr>
            <a:r>
              <a:rPr dirty="0" sz="500">
                <a:solidFill>
                  <a:srgbClr val="706E6D"/>
                </a:solidFill>
                <a:latin typeface="Times New Roman"/>
                <a:cs typeface="Times New Roman"/>
              </a:rPr>
              <a:t>Start</a:t>
            </a:r>
            <a:r>
              <a:rPr dirty="0" sz="500">
                <a:solidFill>
                  <a:srgbClr val="898787"/>
                </a:solidFill>
                <a:latin typeface="Times New Roman"/>
                <a:cs typeface="Times New Roman"/>
              </a:rPr>
              <a:t>i</a:t>
            </a:r>
            <a:r>
              <a:rPr dirty="0" sz="500">
                <a:solidFill>
                  <a:srgbClr val="595957"/>
                </a:solidFill>
                <a:latin typeface="Times New Roman"/>
                <a:cs typeface="Times New Roman"/>
              </a:rPr>
              <a:t>ng</a:t>
            </a:r>
            <a:r>
              <a:rPr dirty="0" sz="500" spc="120">
                <a:solidFill>
                  <a:srgbClr val="595957"/>
                </a:solidFill>
                <a:latin typeface="Times New Roman"/>
                <a:cs typeface="Times New Roman"/>
              </a:rPr>
              <a:t> </a:t>
            </a:r>
            <a:r>
              <a:rPr dirty="0" sz="500" spc="-20">
                <a:solidFill>
                  <a:srgbClr val="898787"/>
                </a:solidFill>
                <a:latin typeface="Times New Roman"/>
                <a:cs typeface="Times New Roman"/>
              </a:rPr>
              <a:t>F</a:t>
            </a:r>
            <a:r>
              <a:rPr dirty="0" sz="500" spc="-20">
                <a:solidFill>
                  <a:srgbClr val="706E6D"/>
                </a:solidFill>
                <a:latin typeface="Times New Roman"/>
                <a:cs typeface="Times New Roman"/>
              </a:rPr>
              <a:t>rom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290976" y="6976433"/>
            <a:ext cx="409575" cy="113664"/>
          </a:xfrm>
          <a:prstGeom prst="rect">
            <a:avLst/>
          </a:prstGeom>
          <a:solidFill>
            <a:srgbClr val="153B28"/>
          </a:solidFill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r>
              <a:rPr dirty="0" sz="650">
                <a:solidFill>
                  <a:srgbClr val="C8E1D3"/>
                </a:solidFill>
                <a:latin typeface="Arial"/>
                <a:cs typeface="Arial"/>
              </a:rPr>
              <a:t>B</a:t>
            </a:r>
            <a:r>
              <a:rPr dirty="0" sz="650">
                <a:solidFill>
                  <a:srgbClr val="ACCABC"/>
                </a:solidFill>
                <a:latin typeface="Arial"/>
                <a:cs typeface="Arial"/>
              </a:rPr>
              <a:t>o</a:t>
            </a:r>
            <a:r>
              <a:rPr dirty="0" sz="650">
                <a:solidFill>
                  <a:srgbClr val="C8E1D3"/>
                </a:solidFill>
                <a:latin typeface="Arial"/>
                <a:cs typeface="Arial"/>
              </a:rPr>
              <a:t>ok</a:t>
            </a:r>
            <a:r>
              <a:rPr dirty="0" sz="650" spc="100">
                <a:solidFill>
                  <a:srgbClr val="C8E1D3"/>
                </a:solidFill>
                <a:latin typeface="Arial"/>
                <a:cs typeface="Arial"/>
              </a:rPr>
              <a:t> </a:t>
            </a:r>
            <a:r>
              <a:rPr dirty="0" sz="650" spc="-25">
                <a:solidFill>
                  <a:srgbClr val="C8E1D3"/>
                </a:solidFill>
                <a:latin typeface="Arial"/>
                <a:cs typeface="Arial"/>
              </a:rPr>
              <a:t>Now</a:t>
            </a:r>
            <a:endParaRPr sz="65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73486" y="7462101"/>
            <a:ext cx="85725" cy="87630"/>
          </a:xfrm>
          <a:custGeom>
            <a:avLst/>
            <a:gdLst/>
            <a:ahLst/>
            <a:cxnLst/>
            <a:rect l="l" t="t" r="r" b="b"/>
            <a:pathLst>
              <a:path w="85725" h="87629">
                <a:moveTo>
                  <a:pt x="85590" y="87090"/>
                </a:moveTo>
                <a:lnTo>
                  <a:pt x="0" y="87090"/>
                </a:lnTo>
                <a:lnTo>
                  <a:pt x="0" y="0"/>
                </a:lnTo>
                <a:lnTo>
                  <a:pt x="85590" y="0"/>
                </a:lnTo>
                <a:lnTo>
                  <a:pt x="85590" y="87090"/>
                </a:lnTo>
                <a:close/>
              </a:path>
            </a:pathLst>
          </a:custGeom>
          <a:solidFill>
            <a:srgbClr val="153B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460786" y="7451928"/>
            <a:ext cx="4889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0">
                <a:solidFill>
                  <a:srgbClr val="DBDAC4"/>
                </a:solidFill>
                <a:latin typeface="Arial"/>
                <a:cs typeface="Arial"/>
              </a:rPr>
              <a:t>•</a:t>
            </a:r>
            <a:endParaRPr sz="50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04530" y="7462101"/>
            <a:ext cx="193675" cy="87630"/>
          </a:xfrm>
          <a:custGeom>
            <a:avLst/>
            <a:gdLst/>
            <a:ahLst/>
            <a:cxnLst/>
            <a:rect l="l" t="t" r="r" b="b"/>
            <a:pathLst>
              <a:path w="193675" h="87629">
                <a:moveTo>
                  <a:pt x="193580" y="87090"/>
                </a:moveTo>
                <a:lnTo>
                  <a:pt x="0" y="87090"/>
                </a:lnTo>
                <a:lnTo>
                  <a:pt x="0" y="0"/>
                </a:lnTo>
                <a:lnTo>
                  <a:pt x="193580" y="0"/>
                </a:lnTo>
                <a:lnTo>
                  <a:pt x="193580" y="87090"/>
                </a:lnTo>
                <a:close/>
              </a:path>
            </a:pathLst>
          </a:custGeom>
          <a:solidFill>
            <a:srgbClr val="153B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46273" y="7462101"/>
            <a:ext cx="155575" cy="87630"/>
          </a:xfrm>
          <a:custGeom>
            <a:avLst/>
            <a:gdLst/>
            <a:ahLst/>
            <a:cxnLst/>
            <a:rect l="l" t="t" r="r" b="b"/>
            <a:pathLst>
              <a:path w="155575" h="87629">
                <a:moveTo>
                  <a:pt x="155065" y="87090"/>
                </a:moveTo>
                <a:lnTo>
                  <a:pt x="0" y="87090"/>
                </a:lnTo>
                <a:lnTo>
                  <a:pt x="0" y="0"/>
                </a:lnTo>
                <a:lnTo>
                  <a:pt x="155065" y="0"/>
                </a:lnTo>
                <a:lnTo>
                  <a:pt x="155065" y="87090"/>
                </a:lnTo>
                <a:close/>
              </a:path>
            </a:pathLst>
          </a:custGeom>
          <a:solidFill>
            <a:srgbClr val="153B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691829" y="7451928"/>
            <a:ext cx="42989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ACCABC"/>
                </a:solidFill>
                <a:latin typeface="Arial"/>
                <a:cs typeface="Arial"/>
              </a:rPr>
              <a:t>B.ickg</a:t>
            </a:r>
            <a:r>
              <a:rPr dirty="0" sz="500" spc="-10">
                <a:solidFill>
                  <a:srgbClr val="90B3A3"/>
                </a:solidFill>
                <a:latin typeface="Arial"/>
                <a:cs typeface="Arial"/>
              </a:rPr>
              <a:t>�</a:t>
            </a:r>
            <a:r>
              <a:rPr dirty="0" sz="500" spc="-10">
                <a:solidFill>
                  <a:srgbClr val="ACCABC"/>
                </a:solidFill>
                <a:latin typeface="Arial"/>
                <a:cs typeface="Arial"/>
              </a:rPr>
              <a:t>c</a:t>
            </a:r>
            <a:r>
              <a:rPr dirty="0" sz="500" spc="-10">
                <a:solidFill>
                  <a:srgbClr val="C8E1D3"/>
                </a:solidFill>
                <a:latin typeface="Arial"/>
                <a:cs typeface="Arial"/>
              </a:rPr>
              <a:t>u</a:t>
            </a:r>
            <a:r>
              <a:rPr dirty="0" sz="500" spc="-10">
                <a:solidFill>
                  <a:srgbClr val="ACCABC"/>
                </a:solidFill>
                <a:latin typeface="Arial"/>
                <a:cs typeface="Arial"/>
              </a:rPr>
              <a:t>nci</a:t>
            </a:r>
            <a:endParaRPr sz="5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277628" y="7309467"/>
            <a:ext cx="165100" cy="287655"/>
          </a:xfrm>
          <a:prstGeom prst="rect">
            <a:avLst/>
          </a:prstGeom>
          <a:solidFill>
            <a:srgbClr val="153B28"/>
          </a:solidFill>
        </p:spPr>
        <p:txBody>
          <a:bodyPr wrap="square" lIns="0" tIns="95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dirty="0" sz="1650" spc="30">
                <a:solidFill>
                  <a:srgbClr val="C8E1D3"/>
                </a:solidFill>
                <a:latin typeface="Arial"/>
                <a:cs typeface="Arial"/>
              </a:rPr>
              <a:t>0</a:t>
            </a:r>
            <a:endParaRPr sz="1650"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1574254" y="7462113"/>
            <a:ext cx="270510" cy="87630"/>
          </a:xfrm>
          <a:custGeom>
            <a:avLst/>
            <a:gdLst/>
            <a:ahLst/>
            <a:cxnLst/>
            <a:rect l="l" t="t" r="r" b="b"/>
            <a:pathLst>
              <a:path w="270510" h="87629">
                <a:moveTo>
                  <a:pt x="102514" y="0"/>
                </a:moveTo>
                <a:lnTo>
                  <a:pt x="0" y="0"/>
                </a:lnTo>
                <a:lnTo>
                  <a:pt x="0" y="87083"/>
                </a:lnTo>
                <a:lnTo>
                  <a:pt x="102514" y="87083"/>
                </a:lnTo>
                <a:lnTo>
                  <a:pt x="102514" y="0"/>
                </a:lnTo>
                <a:close/>
              </a:path>
              <a:path w="270510" h="87629">
                <a:moveTo>
                  <a:pt x="270319" y="0"/>
                </a:moveTo>
                <a:lnTo>
                  <a:pt x="128041" y="0"/>
                </a:lnTo>
                <a:lnTo>
                  <a:pt x="128041" y="87083"/>
                </a:lnTo>
                <a:lnTo>
                  <a:pt x="270319" y="87083"/>
                </a:lnTo>
                <a:lnTo>
                  <a:pt x="270319" y="0"/>
                </a:lnTo>
                <a:close/>
              </a:path>
            </a:pathLst>
          </a:custGeom>
          <a:solidFill>
            <a:srgbClr val="153B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1561553" y="7451928"/>
            <a:ext cx="29845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55">
                <a:solidFill>
                  <a:srgbClr val="ACCABC"/>
                </a:solidFill>
                <a:latin typeface="Arial"/>
                <a:cs typeface="Arial"/>
              </a:rPr>
              <a:t>On</a:t>
            </a:r>
            <a:r>
              <a:rPr dirty="0" sz="500" spc="55">
                <a:solidFill>
                  <a:srgbClr val="90B3A3"/>
                </a:solidFill>
                <a:latin typeface="Arial"/>
                <a:cs typeface="Arial"/>
              </a:rPr>
              <a:t>-</a:t>
            </a:r>
            <a:r>
              <a:rPr dirty="0" sz="500" spc="-20">
                <a:solidFill>
                  <a:srgbClr val="ACCABC"/>
                </a:solidFill>
                <a:latin typeface="Arial"/>
                <a:cs typeface="Arial"/>
              </a:rPr>
              <a:t>time</a:t>
            </a:r>
            <a:endParaRPr sz="5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064369" y="7276286"/>
            <a:ext cx="165735" cy="331470"/>
          </a:xfrm>
          <a:prstGeom prst="rect">
            <a:avLst/>
          </a:prstGeom>
          <a:solidFill>
            <a:srgbClr val="153B28"/>
          </a:solidFill>
        </p:spPr>
        <p:txBody>
          <a:bodyPr wrap="square" lIns="0" tIns="107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r>
              <a:rPr dirty="0" sz="1900" spc="-165">
                <a:solidFill>
                  <a:srgbClr val="C8E1D3"/>
                </a:solidFill>
                <a:latin typeface="Arial"/>
                <a:cs typeface="Arial"/>
              </a:rPr>
              <a:t>®</a:t>
            </a:r>
            <a:endParaRPr sz="190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369151" y="7462101"/>
            <a:ext cx="116205" cy="87630"/>
          </a:xfrm>
          <a:custGeom>
            <a:avLst/>
            <a:gdLst/>
            <a:ahLst/>
            <a:cxnLst/>
            <a:rect l="l" t="t" r="r" b="b"/>
            <a:pathLst>
              <a:path w="116205" h="87629">
                <a:moveTo>
                  <a:pt x="116035" y="87090"/>
                </a:moveTo>
                <a:lnTo>
                  <a:pt x="0" y="87090"/>
                </a:lnTo>
                <a:lnTo>
                  <a:pt x="0" y="0"/>
                </a:lnTo>
                <a:lnTo>
                  <a:pt x="116035" y="0"/>
                </a:lnTo>
                <a:lnTo>
                  <a:pt x="116035" y="87090"/>
                </a:lnTo>
                <a:close/>
              </a:path>
            </a:pathLst>
          </a:custGeom>
          <a:solidFill>
            <a:srgbClr val="153B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538574" y="7462101"/>
            <a:ext cx="64769" cy="87630"/>
          </a:xfrm>
          <a:custGeom>
            <a:avLst/>
            <a:gdLst/>
            <a:ahLst/>
            <a:cxnLst/>
            <a:rect l="l" t="t" r="r" b="b"/>
            <a:pathLst>
              <a:path w="64769" h="87629">
                <a:moveTo>
                  <a:pt x="64419" y="87090"/>
                </a:moveTo>
                <a:lnTo>
                  <a:pt x="0" y="87090"/>
                </a:lnTo>
                <a:lnTo>
                  <a:pt x="0" y="0"/>
                </a:lnTo>
                <a:lnTo>
                  <a:pt x="64419" y="0"/>
                </a:lnTo>
                <a:lnTo>
                  <a:pt x="64419" y="87090"/>
                </a:lnTo>
                <a:close/>
              </a:path>
            </a:pathLst>
          </a:custGeom>
          <a:solidFill>
            <a:srgbClr val="153B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 txBox="1"/>
          <p:nvPr/>
        </p:nvSpPr>
        <p:spPr>
          <a:xfrm>
            <a:off x="2356450" y="7451928"/>
            <a:ext cx="252729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ACCABC"/>
                </a:solidFill>
                <a:latin typeface="Arial"/>
                <a:cs typeface="Arial"/>
              </a:rPr>
              <a:t>Set.:</a:t>
            </a:r>
            <a:r>
              <a:rPr dirty="0" sz="500" spc="-10">
                <a:solidFill>
                  <a:srgbClr val="90B3A3"/>
                </a:solidFill>
                <a:latin typeface="Arial"/>
                <a:cs typeface="Arial"/>
              </a:rPr>
              <a:t>u</a:t>
            </a:r>
            <a:r>
              <a:rPr dirty="0" sz="500" spc="-10">
                <a:solidFill>
                  <a:srgbClr val="C8E1D3"/>
                </a:solidFill>
                <a:latin typeface="Arial"/>
                <a:cs typeface="Arial"/>
              </a:rPr>
              <a:t>r</a:t>
            </a:r>
            <a:r>
              <a:rPr dirty="0" sz="500" spc="-10">
                <a:solidFill>
                  <a:srgbClr val="ACCABC"/>
                </a:solidFill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2999215" y="7416443"/>
            <a:ext cx="116205" cy="145415"/>
          </a:xfrm>
          <a:custGeom>
            <a:avLst/>
            <a:gdLst/>
            <a:ahLst/>
            <a:cxnLst/>
            <a:rect l="l" t="t" r="r" b="b"/>
            <a:pathLst>
              <a:path w="116205" h="145415">
                <a:moveTo>
                  <a:pt x="116158" y="145299"/>
                </a:moveTo>
                <a:lnTo>
                  <a:pt x="0" y="145299"/>
                </a:lnTo>
                <a:lnTo>
                  <a:pt x="0" y="0"/>
                </a:lnTo>
                <a:lnTo>
                  <a:pt x="116158" y="0"/>
                </a:lnTo>
                <a:lnTo>
                  <a:pt x="116158" y="145299"/>
                </a:lnTo>
                <a:close/>
              </a:path>
            </a:pathLst>
          </a:custGeom>
          <a:solidFill>
            <a:srgbClr val="153B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183739" y="7455465"/>
            <a:ext cx="183515" cy="95885"/>
          </a:xfrm>
          <a:custGeom>
            <a:avLst/>
            <a:gdLst/>
            <a:ahLst/>
            <a:cxnLst/>
            <a:rect l="l" t="t" r="r" b="b"/>
            <a:pathLst>
              <a:path w="183514" h="95884">
                <a:moveTo>
                  <a:pt x="183408" y="95799"/>
                </a:moveTo>
                <a:lnTo>
                  <a:pt x="0" y="95799"/>
                </a:lnTo>
                <a:lnTo>
                  <a:pt x="0" y="0"/>
                </a:lnTo>
                <a:lnTo>
                  <a:pt x="183408" y="0"/>
                </a:lnTo>
                <a:lnTo>
                  <a:pt x="183408" y="95799"/>
                </a:lnTo>
                <a:close/>
              </a:path>
            </a:pathLst>
          </a:custGeom>
          <a:solidFill>
            <a:srgbClr val="153B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 txBox="1"/>
          <p:nvPr/>
        </p:nvSpPr>
        <p:spPr>
          <a:xfrm>
            <a:off x="2942213" y="7407242"/>
            <a:ext cx="45339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6515">
              <a:lnSpc>
                <a:spcPct val="100000"/>
              </a:lnSpc>
              <a:spcBef>
                <a:spcPts val="105"/>
              </a:spcBef>
            </a:pPr>
            <a:r>
              <a:rPr dirty="0" sz="850" b="1" i="1">
                <a:solidFill>
                  <a:srgbClr val="DBDAC4"/>
                </a:solidFill>
                <a:latin typeface="Times New Roman"/>
                <a:cs typeface="Times New Roman"/>
              </a:rPr>
              <a:t>L.</a:t>
            </a:r>
            <a:r>
              <a:rPr dirty="0" sz="850" spc="495" b="1" i="1">
                <a:solidFill>
                  <a:srgbClr val="DBDAC4"/>
                </a:solidFill>
                <a:latin typeface="Times New Roman"/>
                <a:cs typeface="Times New Roman"/>
              </a:rPr>
              <a:t> </a:t>
            </a:r>
            <a:r>
              <a:rPr dirty="0" sz="550" spc="-20">
                <a:solidFill>
                  <a:srgbClr val="ACCABC"/>
                </a:solidFill>
                <a:latin typeface="Arial"/>
                <a:cs typeface="Arial"/>
              </a:rPr>
              <a:t>100%</a:t>
            </a:r>
            <a:endParaRPr sz="55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36467" y="7541263"/>
            <a:ext cx="180975" cy="95885"/>
          </a:xfrm>
          <a:prstGeom prst="rect">
            <a:avLst/>
          </a:prstGeom>
          <a:solidFill>
            <a:srgbClr val="153B28"/>
          </a:solidFill>
        </p:spPr>
        <p:txBody>
          <a:bodyPr wrap="square" lIns="0" tIns="3175" rIns="0" bIns="0" rtlCol="0" vert="horz">
            <a:spAutoFit/>
          </a:bodyPr>
          <a:lstStyle/>
          <a:p>
            <a:pPr marL="92075" indent="-92710">
              <a:lnSpc>
                <a:spcPct val="100000"/>
              </a:lnSpc>
              <a:spcBef>
                <a:spcPts val="25"/>
              </a:spcBef>
              <a:buChar char="•"/>
              <a:tabLst>
                <a:tab pos="92075" algn="l"/>
              </a:tabLst>
            </a:pPr>
            <a:r>
              <a:rPr dirty="0" sz="550" spc="-25">
                <a:solidFill>
                  <a:srgbClr val="DBDAC4"/>
                </a:solidFill>
                <a:latin typeface="Arial"/>
                <a:cs typeface="Arial"/>
              </a:rPr>
              <a:t>.,</a:t>
            </a:r>
            <a:endParaRPr sz="55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08870" y="7549191"/>
            <a:ext cx="252729" cy="88265"/>
          </a:xfrm>
          <a:prstGeom prst="rect">
            <a:avLst/>
          </a:prstGeom>
          <a:solidFill>
            <a:srgbClr val="153B28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20"/>
              </a:lnSpc>
            </a:pPr>
            <a:r>
              <a:rPr dirty="0" sz="550" spc="-10">
                <a:solidFill>
                  <a:srgbClr val="ACCABC"/>
                </a:solidFill>
                <a:latin typeface="Arial"/>
                <a:cs typeface="Arial"/>
              </a:rPr>
              <a:t>Ve</a:t>
            </a:r>
            <a:r>
              <a:rPr dirty="0" sz="550" spc="-10">
                <a:solidFill>
                  <a:srgbClr val="C8E1D3"/>
                </a:solidFill>
                <a:latin typeface="Arial"/>
                <a:cs typeface="Arial"/>
              </a:rPr>
              <a:t>n</a:t>
            </a:r>
            <a:r>
              <a:rPr dirty="0" sz="550" spc="-10">
                <a:solidFill>
                  <a:srgbClr val="ACCABC"/>
                </a:solidFill>
                <a:latin typeface="Arial"/>
                <a:cs typeface="Arial"/>
              </a:rPr>
              <a:t>fled</a:t>
            </a:r>
            <a:endParaRPr sz="55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580203" y="7550694"/>
            <a:ext cx="277495" cy="86995"/>
          </a:xfrm>
          <a:prstGeom prst="rect">
            <a:avLst/>
          </a:prstGeom>
          <a:solidFill>
            <a:srgbClr val="153B28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610"/>
              </a:lnSpc>
            </a:pPr>
            <a:r>
              <a:rPr dirty="0" sz="550" spc="-10">
                <a:solidFill>
                  <a:srgbClr val="ACCABC"/>
                </a:solidFill>
                <a:latin typeface="Arial"/>
                <a:cs typeface="Arial"/>
              </a:rPr>
              <a:t>S</a:t>
            </a:r>
            <a:r>
              <a:rPr dirty="0" sz="550" spc="-10">
                <a:solidFill>
                  <a:srgbClr val="C8E1D3"/>
                </a:solidFill>
                <a:latin typeface="Arial"/>
                <a:cs typeface="Arial"/>
              </a:rPr>
              <a:t>e</a:t>
            </a:r>
            <a:r>
              <a:rPr dirty="0" sz="550" spc="-10">
                <a:solidFill>
                  <a:srgbClr val="ACCABC"/>
                </a:solidFill>
                <a:latin typeface="Arial"/>
                <a:cs typeface="Arial"/>
              </a:rPr>
              <a:t>rvice-</a:t>
            </a:r>
            <a:endParaRPr sz="55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353986" y="7531343"/>
            <a:ext cx="7366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50">
                <a:solidFill>
                  <a:srgbClr val="90B3A3"/>
                </a:solidFill>
                <a:latin typeface="Arial"/>
                <a:cs typeface="Arial"/>
              </a:rPr>
              <a:t>P</a:t>
            </a:r>
            <a:endParaRPr sz="55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415091" y="7541263"/>
            <a:ext cx="279400" cy="95885"/>
          </a:xfrm>
          <a:prstGeom prst="rect">
            <a:avLst/>
          </a:prstGeom>
          <a:solidFill>
            <a:srgbClr val="153B28"/>
          </a:solidFill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dirty="0" sz="550" spc="-10">
                <a:solidFill>
                  <a:srgbClr val="C8E1D3"/>
                </a:solidFill>
                <a:latin typeface="Arial"/>
                <a:cs typeface="Arial"/>
              </a:rPr>
              <a:t>a</a:t>
            </a:r>
            <a:r>
              <a:rPr dirty="0" sz="550" spc="-10">
                <a:solidFill>
                  <a:srgbClr val="ACCABC"/>
                </a:solidFill>
                <a:latin typeface="Arial"/>
                <a:cs typeface="Arial"/>
              </a:rPr>
              <a:t>1me</a:t>
            </a:r>
            <a:r>
              <a:rPr dirty="0" sz="550" spc="-10">
                <a:solidFill>
                  <a:srgbClr val="C8E1D3"/>
                </a:solidFill>
                <a:latin typeface="Arial"/>
                <a:cs typeface="Arial"/>
              </a:rPr>
              <a:t>nt</a:t>
            </a:r>
            <a:r>
              <a:rPr dirty="0" sz="550" spc="-10">
                <a:solidFill>
                  <a:srgbClr val="ACCABC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942213" y="7531091"/>
            <a:ext cx="173355" cy="120650"/>
          </a:xfrm>
          <a:prstGeom prst="rect">
            <a:avLst/>
          </a:prstGeom>
          <a:solidFill>
            <a:srgbClr val="153B28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835"/>
              </a:lnSpc>
            </a:pPr>
            <a:r>
              <a:rPr dirty="0" sz="900" spc="-25">
                <a:solidFill>
                  <a:srgbClr val="DBDAC4"/>
                </a:solidFill>
                <a:latin typeface="Arial"/>
                <a:cs typeface="Arial"/>
              </a:rPr>
              <a:t>I•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182262" y="7551266"/>
            <a:ext cx="391795" cy="83820"/>
          </a:xfrm>
          <a:prstGeom prst="rect">
            <a:avLst/>
          </a:prstGeom>
          <a:solidFill>
            <a:srgbClr val="153B28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95"/>
              </a:lnSpc>
            </a:pPr>
            <a:r>
              <a:rPr dirty="0" sz="500" spc="-45">
                <a:solidFill>
                  <a:srgbClr val="ACCABC"/>
                </a:solidFill>
                <a:latin typeface="Arial"/>
                <a:cs typeface="Arial"/>
              </a:rPr>
              <a:t>S</a:t>
            </a:r>
            <a:r>
              <a:rPr dirty="0" sz="500" spc="-45">
                <a:solidFill>
                  <a:srgbClr val="C8E1D3"/>
                </a:solidFill>
                <a:latin typeface="Arial"/>
                <a:cs typeface="Arial"/>
              </a:rPr>
              <a:t>&lt;1</a:t>
            </a:r>
            <a:r>
              <a:rPr dirty="0" sz="500" spc="-45">
                <a:solidFill>
                  <a:srgbClr val="ACCABC"/>
                </a:solidFill>
                <a:latin typeface="Arial"/>
                <a:cs typeface="Arial"/>
              </a:rPr>
              <a:t>t1s�act10;,</a:t>
            </a:r>
            <a:endParaRPr sz="5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7066420" y="2649554"/>
            <a:ext cx="252095" cy="5848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650" spc="-95">
                <a:solidFill>
                  <a:srgbClr val="0F3D26"/>
                </a:solidFill>
                <a:latin typeface="Arial"/>
                <a:cs typeface="Arial"/>
              </a:rPr>
              <a:t>II</a:t>
            </a:r>
            <a:endParaRPr sz="3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544" y="4010759"/>
            <a:ext cx="1656788" cy="13053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7384" y="6167959"/>
            <a:ext cx="1326653" cy="1103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01782" y="4010759"/>
            <a:ext cx="629701" cy="2022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63800" y="4010759"/>
            <a:ext cx="1565084" cy="20223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30633" y="3998502"/>
            <a:ext cx="1595652" cy="21449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29335" y="4795196"/>
            <a:ext cx="495202" cy="9192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64700" y="6891111"/>
            <a:ext cx="690837" cy="98054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305680" y="5316109"/>
            <a:ext cx="0" cy="1795780"/>
          </a:xfrm>
          <a:custGeom>
            <a:avLst/>
            <a:gdLst/>
            <a:ahLst/>
            <a:cxnLst/>
            <a:rect l="l" t="t" r="r" b="b"/>
            <a:pathLst>
              <a:path w="0" h="1795779">
                <a:moveTo>
                  <a:pt x="0" y="1795623"/>
                </a:moveTo>
                <a:lnTo>
                  <a:pt x="0" y="0"/>
                </a:lnTo>
              </a:path>
            </a:pathLst>
          </a:custGeom>
          <a:ln w="48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34083" y="5316109"/>
            <a:ext cx="0" cy="1795780"/>
          </a:xfrm>
          <a:custGeom>
            <a:avLst/>
            <a:gdLst/>
            <a:ahLst/>
            <a:cxnLst/>
            <a:rect l="l" t="t" r="r" b="b"/>
            <a:pathLst>
              <a:path w="0" h="1795779">
                <a:moveTo>
                  <a:pt x="0" y="1795623"/>
                </a:moveTo>
                <a:lnTo>
                  <a:pt x="0" y="0"/>
                </a:lnTo>
              </a:path>
            </a:pathLst>
          </a:custGeom>
          <a:ln w="42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84741" y="4133327"/>
            <a:ext cx="0" cy="2978785"/>
          </a:xfrm>
          <a:custGeom>
            <a:avLst/>
            <a:gdLst/>
            <a:ahLst/>
            <a:cxnLst/>
            <a:rect l="l" t="t" r="r" b="b"/>
            <a:pathLst>
              <a:path w="0" h="2978784">
                <a:moveTo>
                  <a:pt x="0" y="2978405"/>
                </a:moveTo>
                <a:lnTo>
                  <a:pt x="0" y="0"/>
                </a:lnTo>
              </a:path>
            </a:pathLst>
          </a:custGeom>
          <a:ln w="48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607030" y="4133327"/>
            <a:ext cx="0" cy="2978785"/>
          </a:xfrm>
          <a:custGeom>
            <a:avLst/>
            <a:gdLst/>
            <a:ahLst/>
            <a:cxnLst/>
            <a:rect l="l" t="t" r="r" b="b"/>
            <a:pathLst>
              <a:path w="0" h="2978784">
                <a:moveTo>
                  <a:pt x="0" y="2978405"/>
                </a:moveTo>
                <a:lnTo>
                  <a:pt x="0" y="0"/>
                </a:lnTo>
              </a:path>
            </a:pathLst>
          </a:custGeom>
          <a:ln w="48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888256" y="4157840"/>
            <a:ext cx="0" cy="2941955"/>
          </a:xfrm>
          <a:custGeom>
            <a:avLst/>
            <a:gdLst/>
            <a:ahLst/>
            <a:cxnLst/>
            <a:rect l="l" t="t" r="r" b="b"/>
            <a:pathLst>
              <a:path w="0" h="2941954">
                <a:moveTo>
                  <a:pt x="0" y="2941635"/>
                </a:moveTo>
                <a:lnTo>
                  <a:pt x="0" y="0"/>
                </a:lnTo>
              </a:path>
            </a:pathLst>
          </a:custGeom>
          <a:ln w="48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410546" y="4133327"/>
            <a:ext cx="0" cy="2978785"/>
          </a:xfrm>
          <a:custGeom>
            <a:avLst/>
            <a:gdLst/>
            <a:ahLst/>
            <a:cxnLst/>
            <a:rect l="l" t="t" r="r" b="b"/>
            <a:pathLst>
              <a:path w="0" h="2978784">
                <a:moveTo>
                  <a:pt x="0" y="2978405"/>
                </a:moveTo>
                <a:lnTo>
                  <a:pt x="0" y="0"/>
                </a:lnTo>
              </a:path>
            </a:pathLst>
          </a:custGeom>
          <a:ln w="550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48976" y="4145583"/>
            <a:ext cx="0" cy="2966720"/>
          </a:xfrm>
          <a:custGeom>
            <a:avLst/>
            <a:gdLst/>
            <a:ahLst/>
            <a:cxnLst/>
            <a:rect l="l" t="t" r="r" b="b"/>
            <a:pathLst>
              <a:path w="0" h="2966720">
                <a:moveTo>
                  <a:pt x="0" y="2966148"/>
                </a:moveTo>
                <a:lnTo>
                  <a:pt x="0" y="0"/>
                </a:lnTo>
              </a:path>
            </a:pathLst>
          </a:custGeom>
          <a:ln w="550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/>
          <p:cNvGrpSpPr/>
          <p:nvPr/>
        </p:nvGrpSpPr>
        <p:grpSpPr>
          <a:xfrm>
            <a:off x="5679545" y="4188482"/>
            <a:ext cx="1528445" cy="2945130"/>
            <a:chOff x="5679545" y="4188482"/>
            <a:chExt cx="1528445" cy="2945130"/>
          </a:xfrm>
        </p:grpSpPr>
        <p:sp>
          <p:nvSpPr>
            <p:cNvPr id="17" name="object 17"/>
            <p:cNvSpPr/>
            <p:nvPr/>
          </p:nvSpPr>
          <p:spPr>
            <a:xfrm>
              <a:off x="7183493" y="4188482"/>
              <a:ext cx="0" cy="2911475"/>
            </a:xfrm>
            <a:custGeom>
              <a:avLst/>
              <a:gdLst/>
              <a:ahLst/>
              <a:cxnLst/>
              <a:rect l="l" t="t" r="r" b="b"/>
              <a:pathLst>
                <a:path w="0" h="2911475">
                  <a:moveTo>
                    <a:pt x="0" y="2910993"/>
                  </a:moveTo>
                  <a:lnTo>
                    <a:pt x="0" y="0"/>
                  </a:lnTo>
                </a:path>
              </a:pathLst>
            </a:custGeom>
            <a:ln w="48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679545" y="7111732"/>
              <a:ext cx="1492250" cy="0"/>
            </a:xfrm>
            <a:custGeom>
              <a:avLst/>
              <a:gdLst/>
              <a:ahLst/>
              <a:cxnLst/>
              <a:rect l="l" t="t" r="r" b="b"/>
              <a:pathLst>
                <a:path w="1492250" h="0">
                  <a:moveTo>
                    <a:pt x="0" y="0"/>
                  </a:moveTo>
                  <a:lnTo>
                    <a:pt x="1491721" y="0"/>
                  </a:lnTo>
                </a:path>
              </a:pathLst>
            </a:custGeom>
            <a:ln w="428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/>
          <p:nvPr/>
        </p:nvSpPr>
        <p:spPr>
          <a:xfrm>
            <a:off x="3906597" y="7111732"/>
            <a:ext cx="1492250" cy="0"/>
          </a:xfrm>
          <a:custGeom>
            <a:avLst/>
            <a:gdLst/>
            <a:ahLst/>
            <a:cxnLst/>
            <a:rect l="l" t="t" r="r" b="b"/>
            <a:pathLst>
              <a:path w="1492250" h="0">
                <a:moveTo>
                  <a:pt x="0" y="0"/>
                </a:moveTo>
                <a:lnTo>
                  <a:pt x="1491721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096968" y="7111732"/>
            <a:ext cx="1504315" cy="0"/>
          </a:xfrm>
          <a:custGeom>
            <a:avLst/>
            <a:gdLst/>
            <a:ahLst/>
            <a:cxnLst/>
            <a:rect l="l" t="t" r="r" b="b"/>
            <a:pathLst>
              <a:path w="1504314" h="0">
                <a:moveTo>
                  <a:pt x="0" y="0"/>
                </a:moveTo>
                <a:lnTo>
                  <a:pt x="1503948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24021" y="7111732"/>
            <a:ext cx="1492250" cy="0"/>
          </a:xfrm>
          <a:custGeom>
            <a:avLst/>
            <a:gdLst/>
            <a:ahLst/>
            <a:cxnLst/>
            <a:rect l="l" t="t" r="r" b="b"/>
            <a:pathLst>
              <a:path w="1492250" h="0">
                <a:moveTo>
                  <a:pt x="0" y="0"/>
                </a:moveTo>
                <a:lnTo>
                  <a:pt x="1491721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37998" y="3030791"/>
            <a:ext cx="1130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60">
                <a:solidFill>
                  <a:srgbClr val="0C3821"/>
                </a:solidFill>
                <a:latin typeface="Times New Roman"/>
                <a:cs typeface="Times New Roman"/>
              </a:rPr>
              <a:t>�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6383" y="3208515"/>
            <a:ext cx="1130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60">
                <a:solidFill>
                  <a:srgbClr val="2D5623"/>
                </a:solidFill>
                <a:latin typeface="Times New Roman"/>
                <a:cs typeface="Times New Roman"/>
              </a:rPr>
              <a:t>�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6837" y="3256266"/>
            <a:ext cx="1209040" cy="45529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2855"/>
              </a:lnSpc>
              <a:spcBef>
                <a:spcPts val="110"/>
              </a:spcBef>
            </a:pPr>
            <a:r>
              <a:rPr dirty="0" sz="2450" spc="-10" b="1">
                <a:solidFill>
                  <a:srgbClr val="0C3821"/>
                </a:solidFill>
                <a:latin typeface="Arial"/>
                <a:cs typeface="Arial"/>
              </a:rPr>
              <a:t>UKODO</a:t>
            </a:r>
            <a:endParaRPr sz="2450">
              <a:latin typeface="Arial"/>
              <a:cs typeface="Arial"/>
            </a:endParaRPr>
          </a:p>
          <a:p>
            <a:pPr marL="33020">
              <a:lnSpc>
                <a:spcPts val="515"/>
              </a:lnSpc>
            </a:pPr>
            <a:r>
              <a:rPr dirty="0" sz="400">
                <a:solidFill>
                  <a:srgbClr val="939393"/>
                </a:solidFill>
                <a:latin typeface="Times New Roman"/>
                <a:cs typeface="Times New Roman"/>
              </a:rPr>
              <a:t>-</a:t>
            </a:r>
            <a:r>
              <a:rPr dirty="0" sz="400" spc="355">
                <a:solidFill>
                  <a:srgbClr val="939393"/>
                </a:solidFill>
                <a:latin typeface="Times New Roman"/>
                <a:cs typeface="Times New Roman"/>
              </a:rPr>
              <a:t>  </a:t>
            </a:r>
            <a:r>
              <a:rPr dirty="0" sz="400" spc="85">
                <a:solidFill>
                  <a:srgbClr val="5D5D5D"/>
                </a:solidFill>
                <a:latin typeface="Times New Roman"/>
                <a:cs typeface="Times New Roman"/>
              </a:rPr>
              <a:t>5tRVICfS</a:t>
            </a:r>
            <a:r>
              <a:rPr dirty="0" sz="400" spc="3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400" spc="55">
                <a:solidFill>
                  <a:srgbClr val="5D5D5D"/>
                </a:solidFill>
                <a:latin typeface="Times New Roman"/>
                <a:cs typeface="Times New Roman"/>
              </a:rPr>
              <a:t>llU,</a:t>
            </a:r>
            <a:r>
              <a:rPr dirty="0" sz="400" spc="55">
                <a:solidFill>
                  <a:srgbClr val="343434"/>
                </a:solidFill>
                <a:latin typeface="Times New Roman"/>
                <a:cs typeface="Times New Roman"/>
              </a:rPr>
              <a:t>T</a:t>
            </a:r>
            <a:r>
              <a:rPr dirty="0" sz="400" spc="150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400" spc="55">
                <a:solidFill>
                  <a:srgbClr val="5D5D5D"/>
                </a:solidFill>
                <a:latin typeface="Times New Roman"/>
                <a:cs typeface="Times New Roman"/>
              </a:rPr>
              <a:t>COME</a:t>
            </a:r>
            <a:r>
              <a:rPr dirty="0" sz="400" spc="8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D5D5D"/>
                </a:solidFill>
                <a:latin typeface="Arial"/>
                <a:cs typeface="Arial"/>
              </a:rPr>
              <a:t>ro</a:t>
            </a:r>
            <a:r>
              <a:rPr dirty="0" sz="500" spc="145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400">
                <a:solidFill>
                  <a:srgbClr val="5D5D5D"/>
                </a:solidFill>
                <a:latin typeface="Times New Roman"/>
                <a:cs typeface="Times New Roman"/>
              </a:rPr>
              <a:t>Y</a:t>
            </a:r>
            <a:r>
              <a:rPr dirty="0" sz="400">
                <a:solidFill>
                  <a:srgbClr val="343434"/>
                </a:solidFill>
                <a:latin typeface="Times New Roman"/>
                <a:cs typeface="Times New Roman"/>
              </a:rPr>
              <a:t>O</a:t>
            </a:r>
            <a:r>
              <a:rPr dirty="0" sz="400">
                <a:solidFill>
                  <a:srgbClr val="5D5D5D"/>
                </a:solidFill>
                <a:latin typeface="Times New Roman"/>
                <a:cs typeface="Times New Roman"/>
              </a:rPr>
              <a:t>U</a:t>
            </a:r>
            <a:r>
              <a:rPr dirty="0" sz="400" spc="5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400" spc="-50">
                <a:solidFill>
                  <a:srgbClr val="939393"/>
                </a:solidFill>
                <a:latin typeface="Times New Roman"/>
                <a:cs typeface="Times New Roman"/>
              </a:rPr>
              <a:t>-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1813" y="3829018"/>
            <a:ext cx="1012190" cy="1327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45"/>
              </a:lnSpc>
              <a:tabLst>
                <a:tab pos="287020" algn="l"/>
              </a:tabLst>
            </a:pPr>
            <a:r>
              <a:rPr dirty="0" sz="1600" spc="30" b="1">
                <a:solidFill>
                  <a:srgbClr val="0C3821"/>
                </a:solidFill>
                <a:latin typeface="Times New Roman"/>
                <a:cs typeface="Times New Roman"/>
              </a:rPr>
              <a:t>0</a:t>
            </a:r>
            <a:r>
              <a:rPr dirty="0" sz="1600" b="1">
                <a:solidFill>
                  <a:srgbClr val="0C3821"/>
                </a:solidFill>
                <a:latin typeface="Times New Roman"/>
                <a:cs typeface="Times New Roman"/>
              </a:rPr>
              <a:t>	</a:t>
            </a:r>
            <a:r>
              <a:rPr dirty="0" sz="700" spc="55">
                <a:solidFill>
                  <a:srgbClr val="343434"/>
                </a:solidFill>
                <a:latin typeface="Arial"/>
                <a:cs typeface="Arial"/>
              </a:rPr>
              <a:t>Choose</a:t>
            </a:r>
            <a:r>
              <a:rPr dirty="0" sz="700" spc="-35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343434"/>
                </a:solidFill>
                <a:latin typeface="Arial"/>
                <a:cs typeface="Arial"/>
              </a:rPr>
              <a:t>Service</a:t>
            </a:r>
            <a:endParaRPr sz="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0135" y="5325116"/>
            <a:ext cx="1482725" cy="1295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50">
              <a:lnSpc>
                <a:spcPts val="615"/>
              </a:lnSpc>
              <a:spcBef>
                <a:spcPts val="100"/>
              </a:spcBef>
            </a:pPr>
            <a:r>
              <a:rPr dirty="0" sz="550" spc="200">
                <a:solidFill>
                  <a:srgbClr val="2364B3"/>
                </a:solidFill>
                <a:latin typeface="Arial"/>
                <a:cs typeface="Arial"/>
              </a:rPr>
              <a:t>..._</a:t>
            </a:r>
            <a:r>
              <a:rPr dirty="0" sz="550" spc="330">
                <a:solidFill>
                  <a:srgbClr val="2364B3"/>
                </a:solidFill>
                <a:latin typeface="Arial"/>
                <a:cs typeface="Arial"/>
              </a:rPr>
              <a:t>  </a:t>
            </a:r>
            <a:r>
              <a:rPr dirty="0" sz="550">
                <a:solidFill>
                  <a:srgbClr val="343434"/>
                </a:solidFill>
                <a:latin typeface="Arial"/>
                <a:cs typeface="Arial"/>
              </a:rPr>
              <a:t>Plumbi</a:t>
            </a:r>
            <a:r>
              <a:rPr dirty="0" sz="550">
                <a:solidFill>
                  <a:srgbClr val="5D5D5D"/>
                </a:solidFill>
                <a:latin typeface="Arial"/>
                <a:cs typeface="Arial"/>
              </a:rPr>
              <a:t>n</a:t>
            </a:r>
            <a:r>
              <a:rPr dirty="0" sz="550">
                <a:solidFill>
                  <a:srgbClr val="343434"/>
                </a:solidFill>
                <a:latin typeface="Arial"/>
                <a:cs typeface="Arial"/>
              </a:rPr>
              <a:t>g</a:t>
            </a:r>
            <a:r>
              <a:rPr dirty="0" sz="550" spc="2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343434"/>
                </a:solidFill>
                <a:latin typeface="Arial"/>
                <a:cs typeface="Arial"/>
              </a:rPr>
              <a:t>Service</a:t>
            </a:r>
            <a:endParaRPr sz="550">
              <a:latin typeface="Arial"/>
              <a:cs typeface="Arial"/>
            </a:endParaRPr>
          </a:p>
          <a:p>
            <a:pPr marL="283845">
              <a:lnSpc>
                <a:spcPts val="975"/>
              </a:lnSpc>
              <a:tabLst>
                <a:tab pos="549275" algn="l"/>
              </a:tabLst>
            </a:pPr>
            <a:r>
              <a:rPr dirty="0" sz="850" spc="-50">
                <a:solidFill>
                  <a:srgbClr val="335B93"/>
                </a:solidFill>
                <a:latin typeface="Times New Roman"/>
                <a:cs typeface="Times New Roman"/>
              </a:rPr>
              <a:t>i</a:t>
            </a:r>
            <a:r>
              <a:rPr dirty="0" sz="850">
                <a:solidFill>
                  <a:srgbClr val="335B93"/>
                </a:solidFill>
                <a:latin typeface="Times New Roman"/>
                <a:cs typeface="Times New Roman"/>
              </a:rPr>
              <a:t>	</a:t>
            </a:r>
            <a:r>
              <a:rPr dirty="0" sz="450">
                <a:solidFill>
                  <a:srgbClr val="343434"/>
                </a:solidFill>
                <a:latin typeface="Arial"/>
                <a:cs typeface="Arial"/>
              </a:rPr>
              <a:t>4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.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6</a:t>
            </a:r>
            <a:r>
              <a:rPr dirty="0" sz="450" spc="40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450" spc="65">
                <a:solidFill>
                  <a:srgbClr val="939393"/>
                </a:solidFill>
                <a:latin typeface="Arial"/>
                <a:cs typeface="Arial"/>
              </a:rPr>
              <a:t>(128</a:t>
            </a:r>
            <a:r>
              <a:rPr dirty="0" sz="450" spc="65">
                <a:solidFill>
                  <a:srgbClr val="5D5D5D"/>
                </a:solidFill>
                <a:latin typeface="Arial"/>
                <a:cs typeface="Arial"/>
              </a:rPr>
              <a:t>R</a:t>
            </a:r>
            <a:r>
              <a:rPr dirty="0" sz="450" spc="65">
                <a:solidFill>
                  <a:srgbClr val="7C7B7B"/>
                </a:solidFill>
                <a:latin typeface="Arial"/>
                <a:cs typeface="Arial"/>
              </a:rPr>
              <a:t>�</a:t>
            </a:r>
            <a:r>
              <a:rPr dirty="0" sz="450" spc="65">
                <a:solidFill>
                  <a:srgbClr val="343434"/>
                </a:solidFill>
                <a:latin typeface="Arial"/>
                <a:cs typeface="Arial"/>
              </a:rPr>
              <a:t>·</a:t>
            </a:r>
            <a:r>
              <a:rPr dirty="0" sz="450" spc="65">
                <a:solidFill>
                  <a:srgbClr val="7C7B7B"/>
                </a:solidFill>
                <a:latin typeface="Arial"/>
                <a:cs typeface="Arial"/>
              </a:rPr>
              <a:t>s)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450">
              <a:latin typeface="Arial"/>
              <a:cs typeface="Arial"/>
            </a:endParaRPr>
          </a:p>
          <a:p>
            <a:pPr marL="79375">
              <a:lnSpc>
                <a:spcPct val="100000"/>
              </a:lnSpc>
            </a:pP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About</a:t>
            </a:r>
            <a:r>
              <a:rPr dirty="0" sz="500" spc="-10">
                <a:solidFill>
                  <a:srgbClr val="4B4949"/>
                </a:solidFill>
                <a:latin typeface="Times New Roman"/>
                <a:cs typeface="Times New Roman"/>
              </a:rPr>
              <a:t>Ssrvice</a:t>
            </a:r>
            <a:endParaRPr sz="500">
              <a:latin typeface="Times New Roman"/>
              <a:cs typeface="Times New Roman"/>
            </a:endParaRPr>
          </a:p>
          <a:p>
            <a:pPr marL="71120" marR="147320" indent="-1270">
              <a:lnSpc>
                <a:spcPct val="111100"/>
              </a:lnSpc>
              <a:spcBef>
                <a:spcPts val="250"/>
              </a:spcBef>
            </a:pP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Our</a:t>
            </a:r>
            <a:r>
              <a:rPr dirty="0" sz="450" spc="-45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expertplu</a:t>
            </a:r>
            <a:r>
              <a:rPr dirty="0" sz="500">
                <a:solidFill>
                  <a:srgbClr val="7C7B7B"/>
                </a:solidFill>
                <a:latin typeface="Times New Roman"/>
                <a:cs typeface="Times New Roman"/>
              </a:rPr>
              <a:t>m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b8f"Sc</a:t>
            </a:r>
            <a:r>
              <a:rPr dirty="0" sz="500">
                <a:solidFill>
                  <a:srgbClr val="7C7B7B"/>
                </a:solidFill>
                <a:latin typeface="Times New Roman"/>
                <a:cs typeface="Times New Roman"/>
              </a:rPr>
              <a:t>an</a:t>
            </a:r>
            <a:r>
              <a:rPr dirty="0" sz="500" spc="114">
                <a:solidFill>
                  <a:srgbClr val="7C7B7B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helpyouw</a:t>
            </a:r>
            <a:r>
              <a:rPr dirty="0" sz="500">
                <a:solidFill>
                  <a:srgbClr val="7C7B7B"/>
                </a:solidFill>
                <a:latin typeface="Times New Roman"/>
                <a:cs typeface="Times New Roman"/>
              </a:rPr>
              <a:t>ith</a:t>
            </a:r>
            <a:r>
              <a:rPr dirty="0" sz="500" spc="5">
                <a:solidFill>
                  <a:srgbClr val="7C7B7B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5D5D5D"/>
                </a:solidFill>
                <a:latin typeface="Times New Roman"/>
                <a:cs typeface="Times New Roman"/>
              </a:rPr>
              <a:t>a</a:t>
            </a:r>
            <a:r>
              <a:rPr dirty="0" sz="500" spc="-10">
                <a:solidFill>
                  <a:srgbClr val="7C7B7B"/>
                </a:solidFill>
                <a:latin typeface="Times New Roman"/>
                <a:cs typeface="Times New Roman"/>
              </a:rPr>
              <a:t>ll</a:t>
            </a:r>
            <a:r>
              <a:rPr dirty="0" sz="500" spc="45">
                <a:solidFill>
                  <a:srgbClr val="7C7B7B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5D5D5D"/>
                </a:solidFill>
                <a:latin typeface="Times New Roman"/>
                <a:cs typeface="Times New Roman"/>
              </a:rPr>
              <a:t>typ</a:t>
            </a:r>
            <a:r>
              <a:rPr dirty="0" sz="500" spc="-10">
                <a:solidFill>
                  <a:srgbClr val="7C7B7B"/>
                </a:solidFill>
                <a:latin typeface="Times New Roman"/>
                <a:cs typeface="Times New Roman"/>
              </a:rPr>
              <a:t>Bi</a:t>
            </a:r>
            <a:r>
              <a:rPr dirty="0" sz="500" spc="500">
                <a:solidFill>
                  <a:srgbClr val="7C7B7B"/>
                </a:solidFill>
                <a:latin typeface="Times New Roman"/>
                <a:cs typeface="Times New Roman"/>
              </a:rPr>
              <a:t> 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o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f</a:t>
            </a:r>
            <a:r>
              <a:rPr dirty="0" sz="450" spc="105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plp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m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r.i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n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o</a:t>
            </a:r>
            <a:r>
              <a:rPr dirty="0" sz="450" spc="65">
                <a:solidFill>
                  <a:srgbClr val="7C7B7B"/>
                </a:solidFill>
                <a:latin typeface="Arial"/>
                <a:cs typeface="Arial"/>
              </a:rPr>
              <a:t> </a:t>
            </a:r>
            <a:r>
              <a:rPr dirty="0" sz="450" spc="-80">
                <a:solidFill>
                  <a:srgbClr val="7C7B7B"/>
                </a:solidFill>
                <a:latin typeface="Arial"/>
                <a:cs typeface="Arial"/>
              </a:rPr>
              <a:t>l�$</a:t>
            </a:r>
            <a:r>
              <a:rPr dirty="0" sz="450" spc="-80">
                <a:solidFill>
                  <a:srgbClr val="4B4949"/>
                </a:solidFill>
                <a:latin typeface="Arial"/>
                <a:cs typeface="Arial"/>
              </a:rPr>
              <a:t>1.1</a:t>
            </a:r>
            <a:r>
              <a:rPr dirty="0" sz="450" spc="-80">
                <a:solidFill>
                  <a:srgbClr val="7C7B7B"/>
                </a:solidFill>
                <a:latin typeface="Arial"/>
                <a:cs typeface="Arial"/>
              </a:rPr>
              <a:t>es</a:t>
            </a:r>
            <a:r>
              <a:rPr dirty="0" sz="450" spc="35">
                <a:solidFill>
                  <a:srgbClr val="7C7B7B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D5D5D"/>
                </a:solidFill>
                <a:latin typeface="Times New Roman"/>
                <a:cs typeface="Times New Roman"/>
              </a:rPr>
              <a:t>ln</a:t>
            </a:r>
            <a:r>
              <a:rPr dirty="0" sz="550" spc="-10">
                <a:solidFill>
                  <a:srgbClr val="7C7B7B"/>
                </a:solidFill>
                <a:latin typeface="Times New Roman"/>
                <a:cs typeface="Times New Roman"/>
              </a:rPr>
              <a:t>c:u:f</a:t>
            </a:r>
            <a:r>
              <a:rPr dirty="0" sz="550" spc="-10">
                <a:solidFill>
                  <a:srgbClr val="5D5D5D"/>
                </a:solidFill>
                <a:latin typeface="Times New Roman"/>
                <a:cs typeface="Times New Roman"/>
              </a:rPr>
              <a:t>ino</a:t>
            </a: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leek</a:t>
            </a:r>
            <a:r>
              <a:rPr dirty="0" sz="450" spc="-10">
                <a:solidFill>
                  <a:srgbClr val="7C7B7B"/>
                </a:solidFill>
                <a:latin typeface="Arial"/>
                <a:cs typeface="Arial"/>
              </a:rPr>
              <a:t>repa</a:t>
            </a:r>
            <a:r>
              <a:rPr dirty="0" sz="450" spc="-10">
                <a:solidFill>
                  <a:srgbClr val="343434"/>
                </a:solidFill>
                <a:latin typeface="Arial"/>
                <a:cs typeface="Arial"/>
              </a:rPr>
              <a:t>i</a:t>
            </a:r>
            <a:r>
              <a:rPr dirty="0" sz="450" spc="-10">
                <a:solidFill>
                  <a:srgbClr val="7C7B7B"/>
                </a:solidFill>
                <a:latin typeface="Arial"/>
                <a:cs typeface="Arial"/>
              </a:rPr>
              <a:t>rs</a:t>
            </a: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.</a:t>
            </a:r>
            <a:r>
              <a:rPr dirty="0" sz="450" spc="-5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500" spc="-20">
                <a:solidFill>
                  <a:srgbClr val="939393"/>
                </a:solidFill>
                <a:latin typeface="Times New Roman"/>
                <a:cs typeface="Times New Roman"/>
              </a:rPr>
              <a:t>pipe</a:t>
            </a:r>
            <a:r>
              <a:rPr dirty="0" sz="500" spc="500">
                <a:solidFill>
                  <a:srgbClr val="939393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inst</a:t>
            </a:r>
            <a:r>
              <a:rPr dirty="0" sz="500">
                <a:solidFill>
                  <a:srgbClr val="7C7B7B"/>
                </a:solidFill>
                <a:latin typeface="Times New Roman"/>
                <a:cs typeface="Times New Roman"/>
              </a:rPr>
              <a:t>al</a:t>
            </a:r>
            <a:r>
              <a:rPr dirty="0" sz="500">
                <a:solidFill>
                  <a:srgbClr val="343434"/>
                </a:solidFill>
                <a:latin typeface="Times New Roman"/>
                <a:cs typeface="Times New Roman"/>
              </a:rPr>
              <a:t>l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ation,.</a:t>
            </a:r>
            <a:r>
              <a:rPr dirty="0" sz="500">
                <a:solidFill>
                  <a:srgbClr val="4B4949"/>
                </a:solidFill>
                <a:latin typeface="Times New Roman"/>
                <a:cs typeface="Times New Roman"/>
              </a:rPr>
              <a:t>ba</a:t>
            </a:r>
            <a:r>
              <a:rPr dirty="0" sz="500">
                <a:solidFill>
                  <a:srgbClr val="7C7B7B"/>
                </a:solidFill>
                <a:latin typeface="Times New Roman"/>
                <a:cs typeface="Times New Roman"/>
              </a:rPr>
              <a:t>t</a:t>
            </a:r>
            <a:r>
              <a:rPr dirty="0" sz="500">
                <a:solidFill>
                  <a:srgbClr val="343434"/>
                </a:solidFill>
                <a:latin typeface="Times New Roman"/>
                <a:cs typeface="Times New Roman"/>
              </a:rPr>
              <a:t>h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room</a:t>
            </a:r>
            <a:r>
              <a:rPr dirty="0" sz="500" spc="12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fitt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i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l'lg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&amp;.</a:t>
            </a:r>
            <a:r>
              <a:rPr dirty="0" sz="500">
                <a:solidFill>
                  <a:srgbClr val="4B4949"/>
                </a:solidFill>
                <a:latin typeface="Times New Roman"/>
                <a:cs typeface="Times New Roman"/>
              </a:rPr>
              <a:t>taiik</a:t>
            </a:r>
            <a:r>
              <a:rPr dirty="0" sz="500" spc="-35">
                <a:solidFill>
                  <a:srgbClr val="4B4949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cloanrig</a:t>
            </a:r>
            <a:r>
              <a:rPr dirty="0" sz="500" spc="55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500" spc="-25">
                <a:solidFill>
                  <a:srgbClr val="7C7B7B"/>
                </a:solidFill>
                <a:latin typeface="Times New Roman"/>
                <a:cs typeface="Times New Roman"/>
              </a:rPr>
              <a:t>a</a:t>
            </a:r>
            <a:r>
              <a:rPr dirty="0" sz="500" spc="-25">
                <a:solidFill>
                  <a:srgbClr val="343434"/>
                </a:solidFill>
                <a:latin typeface="Times New Roman"/>
                <a:cs typeface="Times New Roman"/>
              </a:rPr>
              <a:t>n</a:t>
            </a:r>
            <a:r>
              <a:rPr dirty="0" sz="500" spc="-25">
                <a:solidFill>
                  <a:srgbClr val="5D5D5D"/>
                </a:solidFill>
                <a:latin typeface="Times New Roman"/>
                <a:cs typeface="Times New Roman"/>
              </a:rPr>
              <a:t>d</a:t>
            </a:r>
            <a:endParaRPr sz="500">
              <a:latin typeface="Times New Roman"/>
              <a:cs typeface="Times New Roman"/>
            </a:endParaRPr>
          </a:p>
          <a:p>
            <a:pPr marL="77470">
              <a:lnSpc>
                <a:spcPct val="100000"/>
              </a:lnSpc>
              <a:spcBef>
                <a:spcPts val="225"/>
              </a:spcBef>
            </a:pPr>
            <a:r>
              <a:rPr dirty="0" sz="350" spc="-10">
                <a:solidFill>
                  <a:srgbClr val="7C7B7B"/>
                </a:solidFill>
                <a:latin typeface="Times New Roman"/>
                <a:cs typeface="Times New Roman"/>
              </a:rPr>
              <a:t>fl"IO</a:t>
            </a:r>
            <a:r>
              <a:rPr dirty="0" sz="350" spc="-10">
                <a:solidFill>
                  <a:srgbClr val="4B4949"/>
                </a:solidFill>
                <a:latin typeface="Times New Roman"/>
                <a:cs typeface="Times New Roman"/>
              </a:rPr>
              <a:t>r'I!</a:t>
            </a:r>
            <a:r>
              <a:rPr dirty="0" sz="350" spc="-10">
                <a:solidFill>
                  <a:srgbClr val="7C7B7B"/>
                </a:solidFill>
                <a:latin typeface="Times New Roman"/>
                <a:cs typeface="Times New Roman"/>
              </a:rPr>
              <a:t>_</a:t>
            </a:r>
            <a:endParaRPr sz="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350">
              <a:latin typeface="Times New Roman"/>
              <a:cs typeface="Times New Roman"/>
            </a:endParaRPr>
          </a:p>
          <a:p>
            <a:pPr marL="78105">
              <a:lnSpc>
                <a:spcPct val="100000"/>
              </a:lnSpc>
            </a:pPr>
            <a:r>
              <a:rPr dirty="0" sz="400" spc="-10">
                <a:solidFill>
                  <a:srgbClr val="4B4949"/>
                </a:solidFill>
                <a:latin typeface="Times New Roman"/>
                <a:cs typeface="Times New Roman"/>
              </a:rPr>
              <a:t>Pri</a:t>
            </a:r>
            <a:r>
              <a:rPr dirty="0" sz="400" spc="-10">
                <a:solidFill>
                  <a:srgbClr val="7C7B7B"/>
                </a:solidFill>
                <a:latin typeface="Times New Roman"/>
                <a:cs typeface="Times New Roman"/>
              </a:rPr>
              <a:t>¢</a:t>
            </a:r>
            <a:r>
              <a:rPr dirty="0" sz="400" spc="-10">
                <a:solidFill>
                  <a:srgbClr val="5D5D5D"/>
                </a:solidFill>
                <a:latin typeface="Times New Roman"/>
                <a:cs typeface="Times New Roman"/>
              </a:rPr>
              <a:t>0</a:t>
            </a:r>
            <a:endParaRPr sz="40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80"/>
              </a:spcBef>
            </a:pPr>
            <a:r>
              <a:rPr dirty="0" sz="900" spc="55" b="1">
                <a:solidFill>
                  <a:srgbClr val="1D1D1C"/>
                </a:solidFill>
                <a:latin typeface="Times New Roman"/>
                <a:cs typeface="Times New Roman"/>
              </a:rPr>
              <a:t>f299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14581" y="2837747"/>
            <a:ext cx="3841750" cy="666115"/>
          </a:xfrm>
          <a:prstGeom prst="rect">
            <a:avLst/>
          </a:prstGeom>
        </p:spPr>
        <p:txBody>
          <a:bodyPr wrap="square" lIns="0" tIns="1346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60"/>
              </a:spcBef>
            </a:pPr>
            <a:r>
              <a:rPr dirty="0" sz="2000" spc="-95" b="1">
                <a:solidFill>
                  <a:srgbClr val="0C3821"/>
                </a:solidFill>
                <a:latin typeface="Arial"/>
                <a:cs typeface="Arial"/>
              </a:rPr>
              <a:t>Easy</a:t>
            </a:r>
            <a:r>
              <a:rPr dirty="0" sz="2000" spc="-75" b="1">
                <a:solidFill>
                  <a:srgbClr val="0C3821"/>
                </a:solidFill>
                <a:latin typeface="Arial"/>
                <a:cs typeface="Arial"/>
              </a:rPr>
              <a:t> </a:t>
            </a:r>
            <a:r>
              <a:rPr dirty="0" sz="2000" spc="-80" b="1">
                <a:solidFill>
                  <a:srgbClr val="0C3821"/>
                </a:solidFill>
                <a:latin typeface="Arial"/>
                <a:cs typeface="Arial"/>
              </a:rPr>
              <a:t>Booking</a:t>
            </a:r>
            <a:r>
              <a:rPr dirty="0" sz="2000" spc="-20" b="1">
                <a:solidFill>
                  <a:srgbClr val="0C3821"/>
                </a:solidFill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in</a:t>
            </a:r>
            <a:r>
              <a:rPr dirty="0" sz="2000" spc="-204" b="1">
                <a:latin typeface="Arial"/>
                <a:cs typeface="Arial"/>
              </a:rPr>
              <a:t> </a:t>
            </a:r>
            <a:r>
              <a:rPr dirty="0" sz="2000" spc="-90" b="1">
                <a:latin typeface="Arial"/>
                <a:cs typeface="Arial"/>
              </a:rPr>
              <a:t>Just</a:t>
            </a:r>
            <a:r>
              <a:rPr dirty="0" sz="2000" spc="-130" b="1">
                <a:latin typeface="Arial"/>
                <a:cs typeface="Arial"/>
              </a:rPr>
              <a:t> </a:t>
            </a:r>
            <a:r>
              <a:rPr dirty="0" sz="2000" spc="75" b="1">
                <a:latin typeface="Arial"/>
                <a:cs typeface="Arial"/>
              </a:rPr>
              <a:t>a</a:t>
            </a:r>
            <a:r>
              <a:rPr dirty="0" sz="2000" spc="-170" b="1">
                <a:latin typeface="Arial"/>
                <a:cs typeface="Arial"/>
              </a:rPr>
              <a:t> </a:t>
            </a:r>
            <a:r>
              <a:rPr dirty="0" sz="2000" spc="-60" b="1">
                <a:latin typeface="Arial"/>
                <a:cs typeface="Arial"/>
              </a:rPr>
              <a:t>Few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Steps</a:t>
            </a:r>
            <a:endParaRPr sz="2000">
              <a:latin typeface="Arial"/>
              <a:cs typeface="Arial"/>
            </a:endParaRPr>
          </a:p>
          <a:p>
            <a:pPr algn="ctr" marR="40005">
              <a:lnSpc>
                <a:spcPct val="100000"/>
              </a:lnSpc>
              <a:spcBef>
                <a:spcPts val="480"/>
              </a:spcBef>
            </a:pPr>
            <a:r>
              <a:rPr dirty="0" sz="950">
                <a:solidFill>
                  <a:srgbClr val="1D1D1C"/>
                </a:solidFill>
                <a:latin typeface="Arial"/>
                <a:cs typeface="Arial"/>
              </a:rPr>
              <a:t>Book</a:t>
            </a:r>
            <a:r>
              <a:rPr dirty="0" sz="950" spc="35">
                <a:solidFill>
                  <a:srgbClr val="1D1D1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43434"/>
                </a:solidFill>
                <a:latin typeface="Arial"/>
                <a:cs typeface="Arial"/>
              </a:rPr>
              <a:t>any</a:t>
            </a:r>
            <a:r>
              <a:rPr dirty="0" sz="950" spc="5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43434"/>
                </a:solidFill>
                <a:latin typeface="Arial"/>
                <a:cs typeface="Arial"/>
              </a:rPr>
              <a:t>service,</a:t>
            </a:r>
            <a:r>
              <a:rPr dirty="0" sz="950" spc="-7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43434"/>
                </a:solidFill>
                <a:latin typeface="Arial"/>
                <a:cs typeface="Arial"/>
              </a:rPr>
              <a:t>any </a:t>
            </a:r>
            <a:r>
              <a:rPr dirty="0" sz="950" spc="55">
                <a:solidFill>
                  <a:srgbClr val="343434"/>
                </a:solidFill>
                <a:latin typeface="Arial"/>
                <a:cs typeface="Arial"/>
              </a:rPr>
              <a:t>time</a:t>
            </a:r>
            <a:r>
              <a:rPr dirty="0" sz="950" spc="-5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43434"/>
                </a:solidFill>
                <a:latin typeface="Arial"/>
                <a:cs typeface="Arial"/>
              </a:rPr>
              <a:t>-</a:t>
            </a:r>
            <a:r>
              <a:rPr dirty="0" sz="950" spc="38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43434"/>
                </a:solidFill>
                <a:latin typeface="Arial"/>
                <a:cs typeface="Arial"/>
              </a:rPr>
              <a:t>Quick,</a:t>
            </a:r>
            <a:r>
              <a:rPr dirty="0" sz="950" spc="-45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43434"/>
                </a:solidFill>
                <a:latin typeface="Arial"/>
                <a:cs typeface="Arial"/>
              </a:rPr>
              <a:t>Simple</a:t>
            </a:r>
            <a:r>
              <a:rPr dirty="0" sz="950" spc="5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1000" spc="-60">
                <a:solidFill>
                  <a:srgbClr val="343434"/>
                </a:solidFill>
                <a:latin typeface="Times New Roman"/>
                <a:cs typeface="Times New Roman"/>
              </a:rPr>
              <a:t>&amp;</a:t>
            </a:r>
            <a:r>
              <a:rPr dirty="0" sz="1000" spc="-50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950" spc="-10">
                <a:solidFill>
                  <a:srgbClr val="1D1D1C"/>
                </a:solidFill>
                <a:latin typeface="Arial"/>
                <a:cs typeface="Arial"/>
              </a:rPr>
              <a:t>Re</a:t>
            </a:r>
            <a:r>
              <a:rPr dirty="0" sz="950" spc="-10">
                <a:solidFill>
                  <a:srgbClr val="5D5D5D"/>
                </a:solidFill>
                <a:latin typeface="Arial"/>
                <a:cs typeface="Arial"/>
              </a:rPr>
              <a:t>l</a:t>
            </a:r>
            <a:r>
              <a:rPr dirty="0" sz="950" spc="-10">
                <a:solidFill>
                  <a:srgbClr val="343434"/>
                </a:solidFill>
                <a:latin typeface="Arial"/>
                <a:cs typeface="Arial"/>
              </a:rPr>
              <a:t>iab</a:t>
            </a:r>
            <a:r>
              <a:rPr dirty="0" sz="950" spc="-10">
                <a:latin typeface="Arial"/>
                <a:cs typeface="Arial"/>
              </a:rPr>
              <a:t>l</a:t>
            </a:r>
            <a:r>
              <a:rPr dirty="0" sz="950" spc="-10">
                <a:solidFill>
                  <a:srgbClr val="343434"/>
                </a:solidFill>
                <a:latin typeface="Arial"/>
                <a:cs typeface="Arial"/>
              </a:rPr>
              <a:t>e</a:t>
            </a:r>
            <a:endParaRPr sz="9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72726" y="3771564"/>
            <a:ext cx="987425" cy="20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50" b="1">
                <a:solidFill>
                  <a:srgbClr val="0C3821"/>
                </a:solidFill>
                <a:latin typeface="Arial"/>
                <a:cs typeface="Arial"/>
              </a:rPr>
              <a:t>E)</a:t>
            </a:r>
            <a:r>
              <a:rPr dirty="0" sz="1150" spc="55" b="1">
                <a:solidFill>
                  <a:srgbClr val="0C3821"/>
                </a:solidFill>
                <a:latin typeface="Arial"/>
                <a:cs typeface="Arial"/>
              </a:rPr>
              <a:t> </a:t>
            </a:r>
            <a:r>
              <a:rPr dirty="0" sz="700" spc="70">
                <a:solidFill>
                  <a:srgbClr val="343434"/>
                </a:solidFill>
                <a:latin typeface="Arial"/>
                <a:cs typeface="Arial"/>
              </a:rPr>
              <a:t>Confirm</a:t>
            </a:r>
            <a:r>
              <a:rPr dirty="0" sz="700" spc="-8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700" spc="45">
                <a:solidFill>
                  <a:srgbClr val="343434"/>
                </a:solidFill>
                <a:latin typeface="Arial"/>
                <a:cs typeface="Arial"/>
              </a:rPr>
              <a:t>Booking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94031" y="2614060"/>
            <a:ext cx="405765" cy="7302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600" spc="185">
                <a:solidFill>
                  <a:srgbClr val="0C3821"/>
                </a:solidFill>
                <a:latin typeface="Arial"/>
                <a:cs typeface="Arial"/>
              </a:rPr>
              <a:t>II</a:t>
            </a:r>
            <a:endParaRPr sz="4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97450" y="3501147"/>
            <a:ext cx="408940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280">
                <a:solidFill>
                  <a:srgbClr val="0C3821"/>
                </a:solidFill>
                <a:latin typeface="Times New Roman"/>
                <a:cs typeface="Times New Roman"/>
              </a:rPr>
              <a:t>••</a:t>
            </a:r>
            <a:r>
              <a:rPr dirty="0" sz="1300" spc="280">
                <a:solidFill>
                  <a:srgbClr val="3D6B59"/>
                </a:solidFill>
                <a:latin typeface="Times New Roman"/>
                <a:cs typeface="Times New Roman"/>
              </a:rPr>
              <a:t>•</a:t>
            </a:r>
            <a:r>
              <a:rPr dirty="0" sz="1300" spc="280">
                <a:solidFill>
                  <a:srgbClr val="0C3821"/>
                </a:solidFill>
                <a:latin typeface="Times New Roman"/>
                <a:cs typeface="Times New Roman"/>
              </a:rPr>
              <a:t>•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64585" y="3835146"/>
            <a:ext cx="982344" cy="1327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045"/>
              </a:lnSpc>
              <a:tabLst>
                <a:tab pos="297180" algn="l"/>
              </a:tabLst>
            </a:pPr>
            <a:r>
              <a:rPr dirty="0" sz="1600" spc="5" b="1">
                <a:solidFill>
                  <a:srgbClr val="0C3821"/>
                </a:solidFill>
                <a:latin typeface="Times New Roman"/>
                <a:cs typeface="Times New Roman"/>
              </a:rPr>
              <a:t>0</a:t>
            </a:r>
            <a:r>
              <a:rPr dirty="0" sz="1600" b="1">
                <a:solidFill>
                  <a:srgbClr val="0C3821"/>
                </a:solidFill>
                <a:latin typeface="Times New Roman"/>
                <a:cs typeface="Times New Roman"/>
              </a:rPr>
              <a:t>	</a:t>
            </a:r>
            <a:r>
              <a:rPr dirty="0" sz="700" spc="75">
                <a:solidFill>
                  <a:srgbClr val="1D1D1C"/>
                </a:solidFill>
                <a:latin typeface="Arial"/>
                <a:cs typeface="Arial"/>
              </a:rPr>
              <a:t>Make</a:t>
            </a:r>
            <a:r>
              <a:rPr dirty="0" sz="700" spc="-65">
                <a:solidFill>
                  <a:srgbClr val="1D1D1C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343434"/>
                </a:solidFill>
                <a:latin typeface="Arial"/>
                <a:cs typeface="Arial"/>
              </a:rPr>
              <a:t>Payment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19652" y="6793597"/>
            <a:ext cx="300355" cy="95885"/>
          </a:xfrm>
          <a:prstGeom prst="rect">
            <a:avLst/>
          </a:prstGeom>
          <a:solidFill>
            <a:srgbClr val="154126"/>
          </a:solidFill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dirty="0" sz="550" spc="-10">
                <a:solidFill>
                  <a:srgbClr val="BCDAC8"/>
                </a:solidFill>
                <a:latin typeface="Arial"/>
                <a:cs typeface="Arial"/>
              </a:rPr>
              <a:t>Co</a:t>
            </a:r>
            <a:r>
              <a:rPr dirty="0" sz="550" spc="-10">
                <a:solidFill>
                  <a:srgbClr val="A7BFAC"/>
                </a:solidFill>
                <a:latin typeface="Arial"/>
                <a:cs typeface="Arial"/>
              </a:rPr>
              <a:t>n</a:t>
            </a:r>
            <a:r>
              <a:rPr dirty="0" sz="550" spc="-10">
                <a:solidFill>
                  <a:srgbClr val="BCDAC8"/>
                </a:solidFill>
                <a:latin typeface="Arial"/>
                <a:cs typeface="Arial"/>
              </a:rPr>
              <a:t>tinue</a:t>
            </a:r>
            <a:endParaRPr sz="5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25747" y="3829018"/>
            <a:ext cx="1114425" cy="1327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3045" indent="-220345">
              <a:lnSpc>
                <a:spcPts val="1045"/>
              </a:lnSpc>
              <a:buClr>
                <a:srgbClr val="0C3821"/>
              </a:buClr>
              <a:buSzPts val="4400"/>
              <a:buChar char="•"/>
              <a:tabLst>
                <a:tab pos="233045" algn="l"/>
              </a:tabLst>
            </a:pPr>
            <a:r>
              <a:rPr dirty="0" sz="700" spc="30">
                <a:solidFill>
                  <a:srgbClr val="343434"/>
                </a:solidFill>
                <a:latin typeface="Arial"/>
                <a:cs typeface="Arial"/>
              </a:rPr>
              <a:t>Select</a:t>
            </a:r>
            <a:r>
              <a:rPr dirty="0" sz="700" spc="-35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700" spc="50" b="1">
                <a:solidFill>
                  <a:srgbClr val="1D1D1C"/>
                </a:solidFill>
                <a:latin typeface="Arial"/>
                <a:cs typeface="Arial"/>
              </a:rPr>
              <a:t>Date</a:t>
            </a:r>
            <a:r>
              <a:rPr dirty="0" sz="700" spc="-10" b="1">
                <a:solidFill>
                  <a:srgbClr val="1D1D1C"/>
                </a:solidFill>
                <a:latin typeface="Arial"/>
                <a:cs typeface="Arial"/>
              </a:rPr>
              <a:t> </a:t>
            </a:r>
            <a:r>
              <a:rPr dirty="0" sz="700" spc="70">
                <a:solidFill>
                  <a:srgbClr val="343434"/>
                </a:solidFill>
                <a:latin typeface="Arial"/>
                <a:cs typeface="Arial"/>
              </a:rPr>
              <a:t>&amp;</a:t>
            </a:r>
            <a:r>
              <a:rPr dirty="0" sz="70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700" spc="45">
                <a:solidFill>
                  <a:srgbClr val="4B4949"/>
                </a:solidFill>
                <a:latin typeface="Arial"/>
                <a:cs typeface="Arial"/>
              </a:rPr>
              <a:t>Time</a:t>
            </a:r>
            <a:endParaRPr sz="7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187575" y="4289414"/>
            <a:ext cx="7683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25">
                <a:solidFill>
                  <a:srgbClr val="4B4949"/>
                </a:solidFill>
                <a:latin typeface="Arial"/>
                <a:cs typeface="Arial"/>
              </a:rPr>
              <a:t>f-</a:t>
            </a:r>
            <a:endParaRPr sz="5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501764" y="4283285"/>
            <a:ext cx="60325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343434"/>
                </a:solidFill>
                <a:latin typeface="Times New Roman"/>
                <a:cs typeface="Times New Roman"/>
              </a:rPr>
              <a:t>Sele-et</a:t>
            </a:r>
            <a:r>
              <a:rPr dirty="0" sz="550" spc="-55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550" spc="50">
                <a:solidFill>
                  <a:srgbClr val="343434"/>
                </a:solidFill>
                <a:latin typeface="Times New Roman"/>
                <a:cs typeface="Times New Roman"/>
              </a:rPr>
              <a:t>lhlte</a:t>
            </a:r>
            <a:r>
              <a:rPr dirty="0" sz="500" spc="50">
                <a:solidFill>
                  <a:srgbClr val="1D1D1C"/>
                </a:solidFill>
                <a:latin typeface="Arial"/>
                <a:cs typeface="Arial"/>
              </a:rPr>
              <a:t>&amp;</a:t>
            </a:r>
            <a:r>
              <a:rPr dirty="0" sz="500" spc="-40">
                <a:solidFill>
                  <a:srgbClr val="1D1D1C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343434"/>
                </a:solidFill>
                <a:latin typeface="Times New Roman"/>
                <a:cs typeface="Times New Roman"/>
              </a:rPr>
              <a:t>Time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165515" y="4503908"/>
            <a:ext cx="36957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20">
                <a:solidFill>
                  <a:srgbClr val="4B4949"/>
                </a:solidFill>
                <a:latin typeface="Times New Roman"/>
                <a:cs typeface="Times New Roman"/>
              </a:rPr>
              <a:t>Select</a:t>
            </a:r>
            <a:r>
              <a:rPr dirty="0" sz="550" spc="-90">
                <a:solidFill>
                  <a:srgbClr val="4B4949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343434"/>
                </a:solidFill>
                <a:latin typeface="Times New Roman"/>
                <a:cs typeface="Times New Roman"/>
              </a:rPr>
              <a:t>Oatit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678625" y="4694144"/>
            <a:ext cx="32194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Moy2024</a:t>
            </a:r>
            <a:endParaRPr sz="5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68109" y="4783006"/>
            <a:ext cx="93027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dirty="0" baseline="-15151" sz="1650">
                <a:solidFill>
                  <a:srgbClr val="939393"/>
                </a:solidFill>
                <a:latin typeface="Arial"/>
                <a:cs typeface="Arial"/>
              </a:rPr>
              <a:t>""'</a:t>
            </a:r>
            <a:r>
              <a:rPr dirty="0" baseline="-15151" sz="1650" spc="37">
                <a:solidFill>
                  <a:srgbClr val="939393"/>
                </a:solidFill>
                <a:latin typeface="Arial"/>
                <a:cs typeface="Arial"/>
              </a:rPr>
              <a:t> </a:t>
            </a:r>
            <a:r>
              <a:rPr dirty="0" baseline="-43650" sz="1050" spc="150">
                <a:solidFill>
                  <a:srgbClr val="7C7B7B"/>
                </a:solidFill>
                <a:latin typeface="Arial"/>
                <a:cs typeface="Arial"/>
              </a:rPr>
              <a:t>'</a:t>
            </a:r>
            <a:r>
              <a:rPr dirty="0" baseline="-43650" sz="1050" spc="150">
                <a:solidFill>
                  <a:srgbClr val="ACAAA8"/>
                </a:solidFill>
                <a:latin typeface="Arial"/>
                <a:cs typeface="Arial"/>
              </a:rPr>
              <a:t>""</a:t>
            </a:r>
            <a:r>
              <a:rPr dirty="0" baseline="-43650" sz="1050" spc="644">
                <a:solidFill>
                  <a:srgbClr val="ACAAA8"/>
                </a:solidFill>
                <a:latin typeface="Arial"/>
                <a:cs typeface="Arial"/>
              </a:rPr>
              <a:t> </a:t>
            </a:r>
            <a:r>
              <a:rPr dirty="0" baseline="4273" sz="975">
                <a:solidFill>
                  <a:srgbClr val="7C7B7B"/>
                </a:solidFill>
                <a:latin typeface="Times New Roman"/>
                <a:cs typeface="Times New Roman"/>
              </a:rPr>
              <a:t>w..a</a:t>
            </a:r>
            <a:r>
              <a:rPr dirty="0" baseline="4273" sz="975" spc="622">
                <a:solidFill>
                  <a:srgbClr val="7C7B7B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ACAAA8"/>
                </a:solidFill>
                <a:latin typeface="Times New Roman"/>
                <a:cs typeface="Times New Roman"/>
              </a:rPr>
              <a:t>Tho</a:t>
            </a:r>
            <a:r>
              <a:rPr dirty="0" sz="500" spc="250">
                <a:solidFill>
                  <a:srgbClr val="ACAAA8"/>
                </a:solidFill>
                <a:latin typeface="Times New Roman"/>
                <a:cs typeface="Times New Roman"/>
              </a:rPr>
              <a:t>  </a:t>
            </a:r>
            <a:r>
              <a:rPr dirty="0" baseline="6172" sz="675" spc="-37">
                <a:solidFill>
                  <a:srgbClr val="7C7B7B"/>
                </a:solidFill>
                <a:latin typeface="Times New Roman"/>
                <a:cs typeface="Times New Roman"/>
              </a:rPr>
              <a:t>F1</a:t>
            </a:r>
            <a:r>
              <a:rPr dirty="0" baseline="6172" sz="675" spc="-37">
                <a:solidFill>
                  <a:srgbClr val="ACAAA8"/>
                </a:solidFill>
                <a:latin typeface="Times New Roman"/>
                <a:cs typeface="Times New Roman"/>
              </a:rPr>
              <a:t>i</a:t>
            </a:r>
            <a:endParaRPr baseline="6172" sz="675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59499" y="4849907"/>
            <a:ext cx="89535" cy="209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00" spc="-55">
                <a:solidFill>
                  <a:srgbClr val="7C7B7B"/>
                </a:solidFill>
                <a:latin typeface="Arial"/>
                <a:cs typeface="Arial"/>
              </a:rPr>
              <a:t>'"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346219" y="4858590"/>
            <a:ext cx="9398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45">
                <a:solidFill>
                  <a:srgbClr val="7C7B7B"/>
                </a:solidFill>
                <a:latin typeface="Times New Roman"/>
                <a:cs typeface="Times New Roman"/>
              </a:rPr>
              <a:t>'""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223256" y="4959453"/>
            <a:ext cx="111760" cy="3041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570"/>
              </a:lnSpc>
              <a:spcBef>
                <a:spcPts val="105"/>
              </a:spcBef>
            </a:pPr>
            <a:r>
              <a:rPr dirty="0" sz="1350" spc="-25">
                <a:solidFill>
                  <a:srgbClr val="ACAAA8"/>
                </a:solidFill>
                <a:latin typeface="Arial"/>
                <a:cs typeface="Arial"/>
              </a:rPr>
              <a:t>'"</a:t>
            </a:r>
            <a:endParaRPr sz="1350">
              <a:latin typeface="Arial"/>
              <a:cs typeface="Arial"/>
            </a:endParaRPr>
          </a:p>
          <a:p>
            <a:pPr marL="29845">
              <a:lnSpc>
                <a:spcPts val="610"/>
              </a:lnSpc>
            </a:pPr>
            <a:r>
              <a:rPr dirty="0" sz="550" spc="-50">
                <a:solidFill>
                  <a:srgbClr val="4B4949"/>
                </a:solidFill>
                <a:latin typeface="Arial"/>
                <a:cs typeface="Arial"/>
              </a:rPr>
              <a:t>6</a:t>
            </a:r>
            <a:endParaRPr sz="5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411728" y="5006693"/>
            <a:ext cx="9080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25">
                <a:solidFill>
                  <a:srgbClr val="ACAAA8"/>
                </a:solidFill>
                <a:latin typeface="Arial"/>
                <a:cs typeface="Arial"/>
              </a:rPr>
              <a:t>30</a:t>
            </a:r>
            <a:endParaRPr sz="5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75266" y="4928555"/>
            <a:ext cx="9398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0">
                <a:solidFill>
                  <a:srgbClr val="7C7B7B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977434" y="5153519"/>
            <a:ext cx="480059" cy="2628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b="1">
                <a:solidFill>
                  <a:srgbClr val="5D5D5D"/>
                </a:solidFill>
                <a:latin typeface="Arial"/>
                <a:cs typeface="Arial"/>
              </a:rPr>
              <a:t>10</a:t>
            </a:r>
            <a:r>
              <a:rPr dirty="0" sz="550" spc="295" b="1">
                <a:solidFill>
                  <a:srgbClr val="5D5D5D"/>
                </a:solidFill>
                <a:latin typeface="Arial"/>
                <a:cs typeface="Arial"/>
              </a:rPr>
              <a:t>  </a:t>
            </a:r>
            <a:r>
              <a:rPr dirty="0" sz="500">
                <a:solidFill>
                  <a:srgbClr val="343434"/>
                </a:solidFill>
                <a:latin typeface="Times New Roman"/>
                <a:cs typeface="Times New Roman"/>
              </a:rPr>
              <a:t>11</a:t>
            </a:r>
            <a:r>
              <a:rPr dirty="0" sz="500" spc="350">
                <a:solidFill>
                  <a:srgbClr val="343434"/>
                </a:solidFill>
                <a:latin typeface="Times New Roman"/>
                <a:cs typeface="Times New Roman"/>
              </a:rPr>
              <a:t>  </a:t>
            </a:r>
            <a:r>
              <a:rPr dirty="0" sz="550" spc="-25">
                <a:solidFill>
                  <a:srgbClr val="5D5D5D"/>
                </a:solidFill>
                <a:latin typeface="Arial"/>
                <a:cs typeface="Arial"/>
              </a:rPr>
              <a:t>12</a:t>
            </a:r>
            <a:endParaRPr sz="55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550"/>
              </a:spcBef>
            </a:pPr>
            <a:r>
              <a:rPr dirty="0" sz="550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r>
            <a:r>
              <a:rPr dirty="0" sz="550" spc="330">
                <a:solidFill>
                  <a:srgbClr val="5D5D5D"/>
                </a:solidFill>
                <a:latin typeface="Times New Roman"/>
                <a:cs typeface="Times New Roman"/>
              </a:rPr>
              <a:t>  </a:t>
            </a:r>
            <a:r>
              <a:rPr dirty="0" sz="450">
                <a:solidFill>
                  <a:srgbClr val="343434"/>
                </a:solidFill>
                <a:latin typeface="Arial"/>
                <a:cs typeface="Arial"/>
              </a:rPr>
              <a:t>1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8</a:t>
            </a:r>
            <a:r>
              <a:rPr dirty="0" sz="450" spc="345">
                <a:solidFill>
                  <a:srgbClr val="5D5D5D"/>
                </a:solidFill>
                <a:latin typeface="Arial"/>
                <a:cs typeface="Arial"/>
              </a:rPr>
              <a:t>  </a:t>
            </a:r>
            <a:r>
              <a:rPr dirty="0" sz="550" spc="-25">
                <a:solidFill>
                  <a:srgbClr val="1D1D1C"/>
                </a:solidFill>
                <a:latin typeface="Times New Roman"/>
                <a:cs typeface="Times New Roman"/>
              </a:rPr>
              <a:t>1</a:t>
            </a:r>
            <a:r>
              <a:rPr dirty="0" sz="550" spc="-25">
                <a:solidFill>
                  <a:srgbClr val="5D5D5D"/>
                </a:solidFill>
                <a:latin typeface="Times New Roman"/>
                <a:cs typeface="Times New Roman"/>
              </a:rPr>
              <a:t>9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22868" y="5306729"/>
            <a:ext cx="27749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343434"/>
                </a:solidFill>
                <a:latin typeface="Times New Roman"/>
                <a:cs typeface="Times New Roman"/>
              </a:rPr>
              <a:t>1</a:t>
            </a:r>
            <a:r>
              <a:rPr dirty="0" sz="550">
                <a:solidFill>
                  <a:srgbClr val="5D5D5D"/>
                </a:solidFill>
                <a:latin typeface="Times New Roman"/>
                <a:cs typeface="Times New Roman"/>
              </a:rPr>
              <a:t>3</a:t>
            </a:r>
            <a:r>
              <a:rPr dirty="0" sz="550" spc="335">
                <a:solidFill>
                  <a:srgbClr val="5D5D5D"/>
                </a:solidFill>
                <a:latin typeface="Times New Roman"/>
                <a:cs typeface="Times New Roman"/>
              </a:rPr>
              <a:t>  </a:t>
            </a:r>
            <a:r>
              <a:rPr dirty="0" sz="450" spc="-25">
                <a:solidFill>
                  <a:srgbClr val="4B4949"/>
                </a:solidFill>
                <a:latin typeface="Arial"/>
                <a:cs typeface="Arial"/>
              </a:rPr>
              <a:t>14</a:t>
            </a:r>
            <a:endParaRPr sz="4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603848" y="5319497"/>
            <a:ext cx="8636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solidFill>
                  <a:srgbClr val="5D5D5D"/>
                </a:solidFill>
                <a:latin typeface="Arial"/>
                <a:cs typeface="Arial"/>
              </a:rPr>
              <a:t>15</a:t>
            </a:r>
            <a:endParaRPr sz="4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720949" y="4992904"/>
            <a:ext cx="212090" cy="6997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400" spc="-50">
                <a:solidFill>
                  <a:srgbClr val="0C3821"/>
                </a:solidFill>
                <a:latin typeface="Arial"/>
                <a:cs typeface="Arial"/>
              </a:rPr>
              <a:t>•</a:t>
            </a:r>
            <a:endParaRPr sz="44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229523" y="5466069"/>
            <a:ext cx="66484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4B4949"/>
                </a:solidFill>
                <a:latin typeface="Times New Roman"/>
                <a:cs typeface="Times New Roman"/>
              </a:rPr>
              <a:t>20</a:t>
            </a:r>
            <a:r>
              <a:rPr dirty="0" sz="550" spc="330">
                <a:solidFill>
                  <a:srgbClr val="4B4949"/>
                </a:solidFill>
                <a:latin typeface="Times New Roman"/>
                <a:cs typeface="Times New Roman"/>
              </a:rPr>
              <a:t>  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21</a:t>
            </a:r>
            <a:r>
              <a:rPr dirty="0" sz="500" spc="340">
                <a:solidFill>
                  <a:srgbClr val="5D5D5D"/>
                </a:solidFill>
                <a:latin typeface="Times New Roman"/>
                <a:cs typeface="Times New Roman"/>
              </a:rPr>
              <a:t>  </a:t>
            </a:r>
            <a:r>
              <a:rPr dirty="0" sz="500">
                <a:solidFill>
                  <a:srgbClr val="4B4949"/>
                </a:solidFill>
                <a:latin typeface="Arial"/>
                <a:cs typeface="Arial"/>
              </a:rPr>
              <a:t>22</a:t>
            </a:r>
            <a:r>
              <a:rPr dirty="0" sz="500" spc="320">
                <a:solidFill>
                  <a:srgbClr val="4B4949"/>
                </a:solidFill>
                <a:latin typeface="Arial"/>
                <a:cs typeface="Arial"/>
              </a:rPr>
              <a:t>  </a:t>
            </a:r>
            <a:r>
              <a:rPr dirty="0" sz="550" spc="-25">
                <a:solidFill>
                  <a:srgbClr val="5D5D5D"/>
                </a:solidFill>
                <a:latin typeface="Arial"/>
                <a:cs typeface="Arial"/>
              </a:rPr>
              <a:t>23</a:t>
            </a:r>
            <a:endParaRPr sz="5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981343" y="5472707"/>
            <a:ext cx="8890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solidFill>
                  <a:srgbClr val="4B4949"/>
                </a:solidFill>
                <a:latin typeface="Arial"/>
                <a:cs typeface="Arial"/>
              </a:rPr>
              <a:t>24</a:t>
            </a:r>
            <a:endParaRPr sz="4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170866" y="5472453"/>
            <a:ext cx="27241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25</a:t>
            </a:r>
            <a:r>
              <a:rPr dirty="0" sz="450" spc="340">
                <a:solidFill>
                  <a:srgbClr val="5D5D5D"/>
                </a:solidFill>
                <a:latin typeface="Arial"/>
                <a:cs typeface="Arial"/>
              </a:rPr>
              <a:t>  </a:t>
            </a:r>
            <a:r>
              <a:rPr dirty="0" sz="500" spc="-25">
                <a:solidFill>
                  <a:srgbClr val="4B4949"/>
                </a:solidFill>
                <a:latin typeface="Times New Roman"/>
                <a:cs typeface="Times New Roman"/>
              </a:rPr>
              <a:t>26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04123" y="5619279"/>
            <a:ext cx="90360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5050" sz="825">
                <a:solidFill>
                  <a:srgbClr val="4B4949"/>
                </a:solidFill>
                <a:latin typeface="Times New Roman"/>
                <a:cs typeface="Times New Roman"/>
              </a:rPr>
              <a:t>27</a:t>
            </a:r>
            <a:r>
              <a:rPr dirty="0" baseline="5050" sz="825" spc="450">
                <a:solidFill>
                  <a:srgbClr val="4B4949"/>
                </a:solidFill>
                <a:latin typeface="Times New Roman"/>
                <a:cs typeface="Times New Roman"/>
              </a:rPr>
              <a:t>  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28</a:t>
            </a:r>
            <a:r>
              <a:rPr dirty="0" sz="450" spc="375">
                <a:solidFill>
                  <a:srgbClr val="5D5D5D"/>
                </a:solidFill>
                <a:latin typeface="Arial"/>
                <a:cs typeface="Arial"/>
              </a:rPr>
              <a:t>  </a:t>
            </a:r>
            <a:r>
              <a:rPr dirty="0" sz="550">
                <a:solidFill>
                  <a:srgbClr val="5D5D5D"/>
                </a:solidFill>
                <a:latin typeface="Times New Roman"/>
                <a:cs typeface="Times New Roman"/>
              </a:rPr>
              <a:t>29</a:t>
            </a:r>
            <a:r>
              <a:rPr dirty="0" sz="550" spc="325">
                <a:solidFill>
                  <a:srgbClr val="5D5D5D"/>
                </a:solidFill>
                <a:latin typeface="Times New Roman"/>
                <a:cs typeface="Times New Roman"/>
              </a:rPr>
              <a:t>  </a:t>
            </a:r>
            <a:r>
              <a:rPr dirty="0" sz="550">
                <a:solidFill>
                  <a:srgbClr val="5D5D5D"/>
                </a:solidFill>
                <a:latin typeface="Times New Roman"/>
                <a:cs typeface="Times New Roman"/>
              </a:rPr>
              <a:t>30</a:t>
            </a:r>
            <a:r>
              <a:rPr dirty="0" sz="550" spc="355">
                <a:solidFill>
                  <a:srgbClr val="5D5D5D"/>
                </a:solidFill>
                <a:latin typeface="Times New Roman"/>
                <a:cs typeface="Times New Roman"/>
              </a:rPr>
              <a:t>  </a:t>
            </a:r>
            <a:r>
              <a:rPr dirty="0" baseline="6172" sz="675" spc="-37">
                <a:solidFill>
                  <a:srgbClr val="4B4949"/>
                </a:solidFill>
                <a:latin typeface="Arial"/>
                <a:cs typeface="Arial"/>
              </a:rPr>
              <a:t>31</a:t>
            </a:r>
            <a:endParaRPr baseline="6172" sz="675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65515" y="5807727"/>
            <a:ext cx="505459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50" spc="-10">
                <a:solidFill>
                  <a:srgbClr val="4B4949"/>
                </a:solidFill>
                <a:latin typeface="Times New Roman"/>
                <a:cs typeface="Times New Roman"/>
              </a:rPr>
              <a:t>Selec</a:t>
            </a:r>
            <a:r>
              <a:rPr dirty="0" sz="850" spc="-10">
                <a:solidFill>
                  <a:srgbClr val="4B4949"/>
                </a:solidFill>
                <a:latin typeface="Times New Roman"/>
                <a:cs typeface="Times New Roman"/>
              </a:rPr>
              <a:t>r</a:t>
            </a:r>
            <a:r>
              <a:rPr dirty="0" sz="550" spc="-10">
                <a:solidFill>
                  <a:srgbClr val="4B4949"/>
                </a:solidFill>
                <a:latin typeface="Times New Roman"/>
                <a:cs typeface="Times New Roman"/>
              </a:rPr>
              <a:t>t</a:t>
            </a:r>
            <a:r>
              <a:rPr dirty="0" sz="550" spc="185">
                <a:solidFill>
                  <a:srgbClr val="4B4949"/>
                </a:solidFill>
                <a:latin typeface="Times New Roman"/>
                <a:cs typeface="Times New Roman"/>
              </a:rPr>
              <a:t> </a:t>
            </a:r>
            <a:r>
              <a:rPr dirty="0" sz="450" b="1">
                <a:solidFill>
                  <a:srgbClr val="5D5D5D"/>
                </a:solidFill>
                <a:latin typeface="Times New Roman"/>
                <a:cs typeface="Times New Roman"/>
              </a:rPr>
              <a:t>,me</a:t>
            </a:r>
            <a:r>
              <a:rPr dirty="0" sz="450" spc="45" b="1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550" spc="-20">
                <a:solidFill>
                  <a:srgbClr val="343434"/>
                </a:solidFill>
                <a:latin typeface="Times New Roman"/>
                <a:cs typeface="Times New Roman"/>
              </a:rPr>
              <a:t>Slot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253042" y="6036521"/>
            <a:ext cx="25209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9</a:t>
            </a:r>
            <a:r>
              <a:rPr dirty="0" sz="450" spc="-10">
                <a:solidFill>
                  <a:srgbClr val="343434"/>
                </a:solidFill>
                <a:latin typeface="Arial"/>
                <a:cs typeface="Arial"/>
              </a:rPr>
              <a:t>:00AM</a:t>
            </a:r>
            <a:endParaRPr sz="4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594486" y="5912932"/>
            <a:ext cx="443865" cy="4203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u="heavy" sz="1850" spc="-375" b="1">
                <a:solidFill>
                  <a:srgbClr val="0C3821"/>
                </a:solidFill>
                <a:uFill>
                  <a:solidFill>
                    <a:srgbClr val="0C3821"/>
                  </a:solidFill>
                </a:uFill>
                <a:latin typeface="Times New Roman"/>
                <a:cs typeface="Times New Roman"/>
              </a:rPr>
              <a:t>11-</a:t>
            </a:r>
            <a:r>
              <a:rPr dirty="0" u="heavy" sz="1850" spc="-345" b="1">
                <a:solidFill>
                  <a:srgbClr val="0C3821"/>
                </a:solidFill>
                <a:uFill>
                  <a:solidFill>
                    <a:srgbClr val="0C3821"/>
                  </a:solidFill>
                </a:uFill>
                <a:latin typeface="Times New Roman"/>
                <a:cs typeface="Times New Roman"/>
              </a:rPr>
              <a:t>i+fri</a:t>
            </a:r>
            <a:endParaRPr sz="1850">
              <a:latin typeface="Times New Roman"/>
              <a:cs typeface="Times New Roman"/>
            </a:endParaRPr>
          </a:p>
          <a:p>
            <a:pPr algn="ctr" marL="30480">
              <a:lnSpc>
                <a:spcPct val="100000"/>
              </a:lnSpc>
              <a:spcBef>
                <a:spcPts val="335"/>
              </a:spcBef>
            </a:pP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2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:</a:t>
            </a:r>
            <a:r>
              <a:rPr dirty="0" sz="450">
                <a:solidFill>
                  <a:srgbClr val="4B4949"/>
                </a:solidFill>
                <a:latin typeface="Arial"/>
                <a:cs typeface="Arial"/>
              </a:rPr>
              <a:t>00</a:t>
            </a:r>
            <a:r>
              <a:rPr dirty="0" sz="450" spc="25">
                <a:solidFill>
                  <a:srgbClr val="4B4949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4B4949"/>
                </a:solidFill>
                <a:latin typeface="Arial"/>
                <a:cs typeface="Arial"/>
              </a:rPr>
              <a:t>PM</a:t>
            </a:r>
            <a:endParaRPr sz="4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141846" y="6036521"/>
            <a:ext cx="28321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11:00A.\1</a:t>
            </a:r>
            <a:endParaRPr sz="4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255372" y="6238759"/>
            <a:ext cx="25463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1:00PM</a:t>
            </a:r>
            <a:endParaRPr sz="4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151474" y="6232375"/>
            <a:ext cx="25082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7C7B7B"/>
                </a:solidFill>
                <a:latin typeface="Arial"/>
                <a:cs typeface="Arial"/>
              </a:rPr>
              <a:t>3</a:t>
            </a: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:</a:t>
            </a:r>
            <a:r>
              <a:rPr dirty="0" sz="500" spc="-10">
                <a:solidFill>
                  <a:srgbClr val="5D5D5D"/>
                </a:solidFill>
                <a:latin typeface="Arial"/>
                <a:cs typeface="Arial"/>
              </a:rPr>
              <a:t>00PM</a:t>
            </a:r>
            <a:endParaRPr sz="5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254761" y="6440996"/>
            <a:ext cx="26733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45">
                <a:solidFill>
                  <a:srgbClr val="343434"/>
                </a:solidFill>
                <a:latin typeface="Arial"/>
                <a:cs typeface="Arial"/>
              </a:rPr>
              <a:t>4.00PM</a:t>
            </a:r>
            <a:endParaRPr sz="4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699067" y="6434612"/>
            <a:ext cx="255904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4B4949"/>
                </a:solidFill>
                <a:latin typeface="Arial"/>
                <a:cs typeface="Arial"/>
              </a:rPr>
              <a:t>5:00PM</a:t>
            </a:r>
            <a:endParaRPr sz="5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151972" y="6440996"/>
            <a:ext cx="25463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6:00PM</a:t>
            </a:r>
            <a:endParaRPr sz="4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686486" y="6793597"/>
            <a:ext cx="300355" cy="95885"/>
          </a:xfrm>
          <a:prstGeom prst="rect">
            <a:avLst/>
          </a:prstGeom>
          <a:solidFill>
            <a:srgbClr val="154126"/>
          </a:solidFill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dirty="0" sz="550" spc="-10">
                <a:solidFill>
                  <a:srgbClr val="BCDAC8"/>
                </a:solidFill>
                <a:latin typeface="Arial"/>
                <a:cs typeface="Arial"/>
              </a:rPr>
              <a:t>Cont</a:t>
            </a:r>
            <a:r>
              <a:rPr dirty="0" sz="550" spc="-10">
                <a:solidFill>
                  <a:srgbClr val="E2F9EB"/>
                </a:solidFill>
                <a:latin typeface="Arial"/>
                <a:cs typeface="Arial"/>
              </a:rPr>
              <a:t>i</a:t>
            </a:r>
            <a:r>
              <a:rPr dirty="0" sz="550" spc="-10">
                <a:solidFill>
                  <a:srgbClr val="BCDAC8"/>
                </a:solidFill>
                <a:latin typeface="Arial"/>
                <a:cs typeface="Arial"/>
              </a:rPr>
              <a:t>nue</a:t>
            </a:r>
            <a:endParaRPr sz="5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996298" y="4276901"/>
            <a:ext cx="72199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5D5D5D"/>
                </a:solidFill>
                <a:latin typeface="Times New Roman"/>
                <a:cs typeface="Times New Roman"/>
              </a:rPr>
              <a:t>E-</a:t>
            </a:r>
            <a:r>
              <a:rPr dirty="0" sz="600" spc="450">
                <a:solidFill>
                  <a:srgbClr val="5D5D5D"/>
                </a:solidFill>
                <a:latin typeface="Times New Roman"/>
                <a:cs typeface="Times New Roman"/>
              </a:rPr>
              <a:t>  </a:t>
            </a:r>
            <a:r>
              <a:rPr dirty="0" sz="500">
                <a:solidFill>
                  <a:srgbClr val="4B4949"/>
                </a:solidFill>
                <a:latin typeface="Arial"/>
                <a:cs typeface="Arial"/>
              </a:rPr>
              <a:t>Confirm</a:t>
            </a:r>
            <a:r>
              <a:rPr dirty="0" sz="500" spc="-65">
                <a:solidFill>
                  <a:srgbClr val="4B4949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B4949"/>
                </a:solidFill>
                <a:latin typeface="Arial"/>
                <a:cs typeface="Arial"/>
              </a:rPr>
              <a:t>Book</a:t>
            </a:r>
            <a:r>
              <a:rPr dirty="0" sz="500" spc="-10">
                <a:latin typeface="Arial"/>
                <a:cs typeface="Arial"/>
              </a:rPr>
              <a:t>i</a:t>
            </a: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ng</a:t>
            </a:r>
            <a:endParaRPr sz="5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997915" y="5411423"/>
            <a:ext cx="26035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155">
                <a:solidFill>
                  <a:srgbClr val="939393"/>
                </a:solidFill>
                <a:latin typeface="Arial"/>
                <a:cs typeface="Arial"/>
              </a:rPr>
              <a:t>Add�</a:t>
            </a:r>
            <a:endParaRPr sz="4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999528" y="5668817"/>
            <a:ext cx="246379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7C7B7B"/>
                </a:solidFill>
                <a:latin typeface="Arial"/>
                <a:cs typeface="Arial"/>
              </a:rPr>
              <a:t>Prcvldor</a:t>
            </a:r>
            <a:endParaRPr sz="4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354805" y="4502376"/>
            <a:ext cx="721360" cy="31750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 indent="8255">
              <a:lnSpc>
                <a:spcPct val="120900"/>
              </a:lnSpc>
              <a:spcBef>
                <a:spcPts val="120"/>
              </a:spcBef>
            </a:pPr>
            <a:r>
              <a:rPr dirty="0" sz="550">
                <a:solidFill>
                  <a:srgbClr val="343434"/>
                </a:solidFill>
                <a:latin typeface="Times New Roman"/>
                <a:cs typeface="Times New Roman"/>
              </a:rPr>
              <a:t>Plumbing</a:t>
            </a:r>
            <a:r>
              <a:rPr dirty="0" sz="550" spc="-5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4B4949"/>
                </a:solidFill>
                <a:latin typeface="Times New Roman"/>
                <a:cs typeface="Times New Roman"/>
              </a:rPr>
              <a:t>Servica</a:t>
            </a:r>
            <a:r>
              <a:rPr dirty="0" sz="550" spc="500">
                <a:solidFill>
                  <a:srgbClr val="4B4949"/>
                </a:solidFill>
                <a:latin typeface="Times New Roman"/>
                <a:cs typeface="Times New Roman"/>
              </a:rPr>
              <a:t> </a:t>
            </a:r>
            <a:r>
              <a:rPr dirty="0" sz="400" spc="20">
                <a:solidFill>
                  <a:srgbClr val="7C7B7B"/>
                </a:solidFill>
                <a:latin typeface="Times New Roman"/>
                <a:cs typeface="Times New Roman"/>
              </a:rPr>
              <a:t>Fixing</a:t>
            </a:r>
            <a:r>
              <a:rPr dirty="0" sz="400" spc="80">
                <a:solidFill>
                  <a:srgbClr val="7C7B7B"/>
                </a:solidFill>
                <a:latin typeface="Times New Roman"/>
                <a:cs typeface="Times New Roman"/>
              </a:rPr>
              <a:t> </a:t>
            </a:r>
            <a:r>
              <a:rPr dirty="0" sz="500" spc="10">
                <a:solidFill>
                  <a:srgbClr val="7C7B7B"/>
                </a:solidFill>
                <a:latin typeface="Times New Roman"/>
                <a:cs typeface="Times New Roman"/>
              </a:rPr>
              <a:t>l«I�</a:t>
            </a:r>
            <a:r>
              <a:rPr dirty="0" sz="550" spc="10">
                <a:solidFill>
                  <a:srgbClr val="7C7B7B"/>
                </a:solidFill>
                <a:latin typeface="Times New Roman"/>
                <a:cs typeface="Times New Roman"/>
              </a:rPr>
              <a:t>p</a:t>
            </a:r>
            <a:r>
              <a:rPr dirty="0" sz="550" spc="10">
                <a:solidFill>
                  <a:srgbClr val="5D5D5D"/>
                </a:solidFill>
                <a:latin typeface="Times New Roman"/>
                <a:cs typeface="Times New Roman"/>
              </a:rPr>
              <a:t>i</a:t>
            </a:r>
            <a:r>
              <a:rPr dirty="0" sz="550" spc="10">
                <a:solidFill>
                  <a:srgbClr val="7C7B7B"/>
                </a:solidFill>
                <a:latin typeface="Times New Roman"/>
                <a:cs typeface="Times New Roman"/>
              </a:rPr>
              <a:t>pe,</a:t>
            </a:r>
            <a:r>
              <a:rPr dirty="0" sz="400" spc="10">
                <a:solidFill>
                  <a:srgbClr val="939393"/>
                </a:solidFill>
                <a:latin typeface="Times New Roman"/>
                <a:cs typeface="Times New Roman"/>
              </a:rPr>
              <a:t>11-</a:t>
            </a:r>
            <a:r>
              <a:rPr dirty="0" sz="400" spc="-10">
                <a:solidFill>
                  <a:srgbClr val="939393"/>
                </a:solidFill>
                <a:latin typeface="Times New Roman"/>
                <a:cs typeface="Times New Roman"/>
              </a:rPr>
              <a:t>,�</a:t>
            </a:r>
            <a:r>
              <a:rPr dirty="0" sz="400" spc="-10">
                <a:solidFill>
                  <a:srgbClr val="5D5D5D"/>
                </a:solidFill>
                <a:latin typeface="Times New Roman"/>
                <a:cs typeface="Times New Roman"/>
              </a:rPr>
              <a:t>tl</a:t>
            </a:r>
            <a:r>
              <a:rPr dirty="0" sz="400" spc="-10">
                <a:solidFill>
                  <a:srgbClr val="7C7B7B"/>
                </a:solidFill>
                <a:latin typeface="Times New Roman"/>
                <a:cs typeface="Times New Roman"/>
              </a:rPr>
              <a:t>on,</a:t>
            </a:r>
            <a:r>
              <a:rPr dirty="0" sz="400" spc="500">
                <a:solidFill>
                  <a:srgbClr val="7C7B7B"/>
                </a:solidFill>
                <a:latin typeface="Times New Roman"/>
                <a:cs typeface="Times New Roman"/>
              </a:rPr>
              <a:t> 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ba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throo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m 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fitt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i</a:t>
            </a:r>
            <a:r>
              <a:rPr dirty="0" sz="450">
                <a:solidFill>
                  <a:srgbClr val="4B4949"/>
                </a:solidFill>
                <a:latin typeface="Arial"/>
                <a:cs typeface="Arial"/>
              </a:rPr>
              <a:t>ngs</a:t>
            </a:r>
            <a:r>
              <a:rPr dirty="0" sz="450" spc="-25">
                <a:solidFill>
                  <a:srgbClr val="4B4949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&amp;</a:t>
            </a:r>
            <a:r>
              <a:rPr dirty="0" sz="450" spc="15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450" spc="55">
                <a:solidFill>
                  <a:srgbClr val="7C7B7B"/>
                </a:solidFill>
                <a:latin typeface="Arial"/>
                <a:cs typeface="Arial"/>
              </a:rPr>
              <a:t>�</a:t>
            </a:r>
            <a:r>
              <a:rPr dirty="0" sz="450" spc="55">
                <a:solidFill>
                  <a:srgbClr val="5D5D5D"/>
                </a:solidFill>
                <a:latin typeface="Arial"/>
                <a:cs typeface="Arial"/>
              </a:rPr>
              <a:t>re</a:t>
            </a:r>
            <a:r>
              <a:rPr dirty="0" sz="450" spc="55">
                <a:solidFill>
                  <a:srgbClr val="7C7B7B"/>
                </a:solidFill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993179" y="4988308"/>
            <a:ext cx="50292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solidFill>
                  <a:srgbClr val="4B4949"/>
                </a:solidFill>
                <a:latin typeface="Arial"/>
                <a:cs typeface="Arial"/>
              </a:rPr>
              <a:t>Book.-ig</a:t>
            </a:r>
            <a:r>
              <a:rPr dirty="0" sz="500" spc="15">
                <a:solidFill>
                  <a:srgbClr val="4B4949"/>
                </a:solidFill>
                <a:latin typeface="Arial"/>
                <a:cs typeface="Arial"/>
              </a:rPr>
              <a:t> </a:t>
            </a:r>
            <a:r>
              <a:rPr dirty="0" sz="500" spc="-20">
                <a:solidFill>
                  <a:srgbClr val="343434"/>
                </a:solidFill>
                <a:latin typeface="Arial"/>
                <a:cs typeface="Arial"/>
              </a:rPr>
              <a:t>Oeta</a:t>
            </a:r>
            <a:r>
              <a:rPr dirty="0" sz="500" spc="-20">
                <a:solidFill>
                  <a:srgbClr val="939393"/>
                </a:solidFill>
                <a:latin typeface="Arial"/>
                <a:cs typeface="Arial"/>
              </a:rPr>
              <a:t>1</a:t>
            </a:r>
            <a:r>
              <a:rPr dirty="0" sz="500" spc="-20">
                <a:solidFill>
                  <a:srgbClr val="5D5D5D"/>
                </a:solidFill>
                <a:latin typeface="Arial"/>
                <a:cs typeface="Arial"/>
              </a:rPr>
              <a:t>15</a:t>
            </a:r>
            <a:endParaRPr sz="5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992924" y="6011752"/>
            <a:ext cx="38544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4B4949"/>
                </a:solidFill>
                <a:latin typeface="Arial"/>
                <a:cs typeface="Arial"/>
              </a:rPr>
              <a:t>Prfc:e</a:t>
            </a: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Detall</a:t>
            </a:r>
            <a:r>
              <a:rPr dirty="0" sz="500" spc="-10">
                <a:solidFill>
                  <a:srgbClr val="5D5D5D"/>
                </a:solidFill>
                <a:latin typeface="Arial"/>
                <a:cs typeface="Arial"/>
              </a:rPr>
              <a:t>s</a:t>
            </a:r>
            <a:endParaRPr sz="5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993879" y="6111153"/>
            <a:ext cx="474345" cy="27368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500" spc="-10">
                <a:solidFill>
                  <a:srgbClr val="7C7B7B"/>
                </a:solidFill>
                <a:latin typeface="Times New Roman"/>
                <a:cs typeface="Times New Roman"/>
              </a:rPr>
              <a:t>Scrvi:eC</a:t>
            </a:r>
            <a:r>
              <a:rPr dirty="0" sz="500" spc="-10">
                <a:solidFill>
                  <a:srgbClr val="5D5D5D"/>
                </a:solidFill>
                <a:latin typeface="Times New Roman"/>
                <a:cs typeface="Times New Roman"/>
              </a:rPr>
              <a:t>h</a:t>
            </a:r>
            <a:r>
              <a:rPr dirty="0" sz="500" spc="-10">
                <a:solidFill>
                  <a:srgbClr val="7C7B7B"/>
                </a:solidFill>
                <a:latin typeface="Times New Roman"/>
                <a:cs typeface="Times New Roman"/>
              </a:rPr>
              <a:t>Oll"ge</a:t>
            </a:r>
            <a:endParaRPr sz="500">
              <a:latin typeface="Times New Roman"/>
              <a:cs typeface="Times New Roman"/>
            </a:endParaRPr>
          </a:p>
          <a:p>
            <a:pPr marL="21590">
              <a:lnSpc>
                <a:spcPct val="100000"/>
              </a:lnSpc>
              <a:spcBef>
                <a:spcPts val="360"/>
              </a:spcBef>
            </a:pPr>
            <a:r>
              <a:rPr dirty="0" sz="550" spc="-35">
                <a:solidFill>
                  <a:srgbClr val="7C7B7B"/>
                </a:solidFill>
                <a:latin typeface="Times New Roman"/>
                <a:cs typeface="Times New Roman"/>
              </a:rPr>
              <a:t>Pl-</a:t>
            </a:r>
            <a:r>
              <a:rPr dirty="0" sz="550" spc="-10">
                <a:solidFill>
                  <a:srgbClr val="7C7B7B"/>
                </a:solidFill>
                <a:latin typeface="Times New Roman"/>
                <a:cs typeface="Times New Roman"/>
              </a:rPr>
              <a:t>1tfom,fec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995726" y="6483385"/>
            <a:ext cx="43307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343434"/>
                </a:solidFill>
                <a:latin typeface="Times New Roman"/>
                <a:cs typeface="Times New Roman"/>
              </a:rPr>
              <a:t>Total</a:t>
            </a:r>
            <a:r>
              <a:rPr dirty="0" sz="550" spc="-10">
                <a:solidFill>
                  <a:srgbClr val="343434"/>
                </a:solidFill>
                <a:latin typeface="Times New Roman"/>
                <a:cs typeface="Times New Roman"/>
              </a:rPr>
              <a:t> Amount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706929" y="5141519"/>
            <a:ext cx="576580" cy="229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5425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5D5D5D"/>
                </a:solidFill>
                <a:latin typeface="Times New Roman"/>
                <a:cs typeface="Times New Roman"/>
              </a:rPr>
              <a:t>16Me,</a:t>
            </a:r>
            <a:r>
              <a:rPr dirty="0" sz="500" spc="-10">
                <a:solidFill>
                  <a:srgbClr val="7C7B7B"/>
                </a:solidFill>
                <a:latin typeface="Times New Roman"/>
                <a:cs typeface="Times New Roman"/>
              </a:rPr>
              <a:t>20</a:t>
            </a:r>
            <a:r>
              <a:rPr dirty="0" sz="500" spc="-10">
                <a:solidFill>
                  <a:srgbClr val="5D5D5D"/>
                </a:solidFill>
                <a:latin typeface="Times New Roman"/>
                <a:cs typeface="Times New Roman"/>
              </a:rPr>
              <a:t>24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dirty="0" sz="450" spc="-35">
                <a:solidFill>
                  <a:srgbClr val="5D5D5D"/>
                </a:solidFill>
                <a:latin typeface="Arial"/>
                <a:cs typeface="Arial"/>
              </a:rPr>
              <a:t>10</a:t>
            </a:r>
            <a:r>
              <a:rPr dirty="0" sz="450" spc="-35">
                <a:solidFill>
                  <a:srgbClr val="ACAAA8"/>
                </a:solidFill>
                <a:latin typeface="Arial"/>
                <a:cs typeface="Arial"/>
              </a:rPr>
              <a:t>1</a:t>
            </a:r>
            <a:r>
              <a:rPr dirty="0" sz="450" spc="-35">
                <a:solidFill>
                  <a:srgbClr val="7C7B7B"/>
                </a:solidFill>
                <a:latin typeface="Arial"/>
                <a:cs typeface="Arial"/>
              </a:rPr>
              <a:t>00</a:t>
            </a:r>
            <a:r>
              <a:rPr dirty="0" sz="450" spc="65">
                <a:solidFill>
                  <a:srgbClr val="7C7B7B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A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M</a:t>
            </a:r>
            <a:r>
              <a:rPr dirty="0" sz="450" spc="-20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5D5D5D"/>
                </a:solidFill>
                <a:latin typeface="Arial"/>
                <a:cs typeface="Arial"/>
              </a:rPr>
              <a:t>-</a:t>
            </a:r>
            <a:r>
              <a:rPr dirty="0" sz="450" spc="130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5D5D5D"/>
                </a:solidFill>
                <a:latin typeface="Arial"/>
                <a:cs typeface="Arial"/>
              </a:rPr>
              <a:t>1</a:t>
            </a:r>
            <a:r>
              <a:rPr dirty="0" sz="450" spc="-25">
                <a:solidFill>
                  <a:srgbClr val="7C7B7B"/>
                </a:solidFill>
                <a:latin typeface="Arial"/>
                <a:cs typeface="Arial"/>
              </a:rPr>
              <a:t>'2!00</a:t>
            </a:r>
            <a:r>
              <a:rPr dirty="0" sz="450" spc="-10">
                <a:solidFill>
                  <a:srgbClr val="7C7B7B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5D5D5D"/>
                </a:solidFill>
                <a:latin typeface="Arial"/>
                <a:cs typeface="Arial"/>
              </a:rPr>
              <a:t>PM</a:t>
            </a:r>
            <a:endParaRPr sz="4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460111" y="5387733"/>
            <a:ext cx="833755" cy="20383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30175">
              <a:lnSpc>
                <a:spcPct val="100000"/>
              </a:lnSpc>
              <a:spcBef>
                <a:spcPts val="235"/>
              </a:spcBef>
            </a:pPr>
            <a:r>
              <a:rPr dirty="0" sz="500" spc="-10">
                <a:solidFill>
                  <a:srgbClr val="4B4949"/>
                </a:solidFill>
                <a:latin typeface="Times New Roman"/>
                <a:cs typeface="Times New Roman"/>
              </a:rPr>
              <a:t>Ptot</a:t>
            </a:r>
            <a:r>
              <a:rPr dirty="0" sz="500" spc="-40">
                <a:solidFill>
                  <a:srgbClr val="4B4949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No.</a:t>
            </a:r>
            <a:r>
              <a:rPr dirty="0" sz="500">
                <a:solidFill>
                  <a:srgbClr val="343434"/>
                </a:solidFill>
                <a:latin typeface="Times New Roman"/>
                <a:cs typeface="Times New Roman"/>
              </a:rPr>
              <a:t>1</a:t>
            </a:r>
            <a:r>
              <a:rPr dirty="0" sz="500">
                <a:solidFill>
                  <a:srgbClr val="7C7B7B"/>
                </a:solidFill>
                <a:latin typeface="Times New Roman"/>
                <a:cs typeface="Times New Roman"/>
              </a:rPr>
              <a:t>23</a:t>
            </a:r>
            <a:r>
              <a:rPr dirty="0" sz="500">
                <a:solidFill>
                  <a:srgbClr val="5D5D5D"/>
                </a:solidFill>
                <a:latin typeface="Times New Roman"/>
                <a:cs typeface="Times New Roman"/>
              </a:rPr>
              <a:t>,</a:t>
            </a:r>
            <a:r>
              <a:rPr dirty="0" sz="500" spc="-2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500" spc="-25">
                <a:solidFill>
                  <a:srgbClr val="5D5D5D"/>
                </a:solidFill>
                <a:latin typeface="Times New Roman"/>
                <a:cs typeface="Times New Roman"/>
              </a:rPr>
              <a:t>S3hi</a:t>
            </a:r>
            <a:r>
              <a:rPr dirty="0" sz="500" spc="-25">
                <a:solidFill>
                  <a:srgbClr val="ACAAA8"/>
                </a:solidFill>
                <a:latin typeface="Times New Roman"/>
                <a:cs typeface="Times New Roman"/>
              </a:rPr>
              <a:t>1</a:t>
            </a:r>
            <a:r>
              <a:rPr dirty="0" sz="500" spc="-25">
                <a:solidFill>
                  <a:srgbClr val="343434"/>
                </a:solidFill>
                <a:latin typeface="Times New Roman"/>
                <a:cs typeface="Times New Roman"/>
              </a:rPr>
              <a:t>d</a:t>
            </a:r>
            <a:r>
              <a:rPr dirty="0" sz="500" spc="55">
                <a:solidFill>
                  <a:srgbClr val="343434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4B4949"/>
                </a:solidFill>
                <a:latin typeface="Times New Roman"/>
                <a:cs typeface="Times New Roman"/>
              </a:rPr>
              <a:t>Naga</a:t>
            </a:r>
            <a:r>
              <a:rPr dirty="0" sz="500" spc="-10">
                <a:solidFill>
                  <a:srgbClr val="7C7B7B"/>
                </a:solidFill>
                <a:latin typeface="Times New Roman"/>
                <a:cs typeface="Times New Roman"/>
              </a:rPr>
              <a:t>r</a:t>
            </a:r>
            <a:r>
              <a:rPr dirty="0" sz="500" spc="-10">
                <a:solidFill>
                  <a:srgbClr val="5D5D5D"/>
                </a:solidFill>
                <a:latin typeface="Times New Roman"/>
                <a:cs typeface="Times New Roman"/>
              </a:rPr>
              <a:t>.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50" spc="-10">
                <a:solidFill>
                  <a:srgbClr val="7C7B7B"/>
                </a:solidFill>
                <a:latin typeface="Arial"/>
                <a:cs typeface="Arial"/>
              </a:rPr>
              <a:t>8</a:t>
            </a: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h</a:t>
            </a:r>
            <a:r>
              <a:rPr dirty="0" sz="450" spc="-10">
                <a:solidFill>
                  <a:srgbClr val="7C7B7B"/>
                </a:solidFill>
                <a:latin typeface="Arial"/>
                <a:cs typeface="Arial"/>
              </a:rPr>
              <a:t>lbe</a:t>
            </a:r>
            <a:r>
              <a:rPr dirty="0" sz="450" spc="-10">
                <a:solidFill>
                  <a:srgbClr val="343434"/>
                </a:solidFill>
                <a:latin typeface="Arial"/>
                <a:cs typeface="Arial"/>
              </a:rPr>
              <a:t>r1</a:t>
            </a: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e</a:t>
            </a:r>
            <a:r>
              <a:rPr dirty="0" sz="450" spc="-10">
                <a:solidFill>
                  <a:srgbClr val="7C7B7B"/>
                </a:solidFill>
                <a:latin typeface="Arial"/>
                <a:cs typeface="Arial"/>
              </a:rPr>
              <a:t>$</a:t>
            </a: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N&amp;</a:t>
            </a:r>
            <a:r>
              <a:rPr dirty="0" sz="450" spc="-10">
                <a:solidFill>
                  <a:srgbClr val="7C7B7B"/>
                </a:solidFill>
                <a:latin typeface="Arial"/>
                <a:cs typeface="Arial"/>
              </a:rPr>
              <a:t>r</a:t>
            </a: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, </a:t>
            </a:r>
            <a:r>
              <a:rPr dirty="0" sz="450" spc="70">
                <a:solidFill>
                  <a:srgbClr val="5D5D5D"/>
                </a:solidFill>
                <a:latin typeface="Arial"/>
                <a:cs typeface="Arial"/>
              </a:rPr>
              <a:t>Od</a:t>
            </a:r>
            <a:r>
              <a:rPr dirty="0" sz="450" spc="70">
                <a:solidFill>
                  <a:srgbClr val="7C7B7B"/>
                </a:solidFill>
                <a:latin typeface="Arial"/>
                <a:cs typeface="Arial"/>
              </a:rPr>
              <a:t>�</a:t>
            </a:r>
            <a:r>
              <a:rPr dirty="0" sz="450" spc="70">
                <a:solidFill>
                  <a:srgbClr val="5D5D5D"/>
                </a:solidFill>
                <a:latin typeface="Arial"/>
                <a:cs typeface="Arial"/>
              </a:rPr>
              <a:t>a</a:t>
            </a:r>
            <a:r>
              <a:rPr dirty="0" sz="450" spc="30">
                <a:solidFill>
                  <a:srgbClr val="5D5D5D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7C7B7B"/>
                </a:solidFill>
                <a:latin typeface="Arial"/>
                <a:cs typeface="Arial"/>
              </a:rPr>
              <a:t>-</a:t>
            </a:r>
            <a:r>
              <a:rPr dirty="0" sz="450" spc="-5">
                <a:solidFill>
                  <a:srgbClr val="7C7B7B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751007</a:t>
            </a:r>
            <a:endParaRPr sz="4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547797" y="5577051"/>
            <a:ext cx="733425" cy="27686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425"/>
              </a:spcBef>
            </a:pPr>
            <a:r>
              <a:rPr dirty="0" sz="850" b="1">
                <a:solidFill>
                  <a:srgbClr val="343434"/>
                </a:solidFill>
                <a:latin typeface="Arial"/>
                <a:cs typeface="Arial"/>
              </a:rPr>
              <a:t>ft</a:t>
            </a:r>
            <a:r>
              <a:rPr dirty="0" sz="850" spc="215" b="1">
                <a:solidFill>
                  <a:srgbClr val="343434"/>
                </a:solidFill>
                <a:latin typeface="Arial"/>
                <a:cs typeface="Arial"/>
              </a:rPr>
              <a:t>  </a:t>
            </a:r>
            <a:r>
              <a:rPr dirty="0" sz="550" spc="-10">
                <a:solidFill>
                  <a:srgbClr val="4B4949"/>
                </a:solidFill>
                <a:latin typeface="Times New Roman"/>
                <a:cs typeface="Times New Roman"/>
              </a:rPr>
              <a:t>Ravi</a:t>
            </a: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Plumbe</a:t>
            </a:r>
            <a:r>
              <a:rPr dirty="0" sz="500" spc="-10">
                <a:solidFill>
                  <a:srgbClr val="5D5D5D"/>
                </a:solidFill>
                <a:latin typeface="Arial"/>
                <a:cs typeface="Arial"/>
              </a:rPr>
              <a:t>r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  <a:tabLst>
                <a:tab pos="236220" algn="l"/>
              </a:tabLst>
            </a:pPr>
            <a:r>
              <a:rPr dirty="0" sz="400" spc="-50" i="1">
                <a:solidFill>
                  <a:srgbClr val="343434"/>
                </a:solidFill>
                <a:latin typeface="Arial"/>
                <a:cs typeface="Arial"/>
              </a:rPr>
              <a:t>�</a:t>
            </a:r>
            <a:r>
              <a:rPr dirty="0" sz="400" i="1">
                <a:solidFill>
                  <a:srgbClr val="343434"/>
                </a:solidFill>
                <a:latin typeface="Arial"/>
                <a:cs typeface="Arial"/>
              </a:rPr>
              <a:t>	</a:t>
            </a:r>
            <a:r>
              <a:rPr dirty="0" sz="400" spc="110">
                <a:solidFill>
                  <a:srgbClr val="E4AF1F"/>
                </a:solidFill>
                <a:latin typeface="Arial"/>
                <a:cs typeface="Arial"/>
              </a:rPr>
              <a:t>•</a:t>
            </a:r>
            <a:r>
              <a:rPr dirty="0" sz="400" spc="110">
                <a:solidFill>
                  <a:srgbClr val="5D5D5D"/>
                </a:solidFill>
                <a:latin typeface="Arial"/>
                <a:cs typeface="Arial"/>
              </a:rPr>
              <a:t>4i</a:t>
            </a:r>
            <a:r>
              <a:rPr dirty="0" sz="400" spc="110">
                <a:solidFill>
                  <a:srgbClr val="7C7B7B"/>
                </a:solidFill>
                <a:latin typeface="Arial"/>
                <a:cs typeface="Arial"/>
              </a:rPr>
              <a:t>.</a:t>
            </a:r>
            <a:r>
              <a:rPr dirty="0" sz="400" spc="110">
                <a:solidFill>
                  <a:srgbClr val="5D5D5D"/>
                </a:solidFill>
                <a:latin typeface="Arial"/>
                <a:cs typeface="Arial"/>
              </a:rPr>
              <a:t>6</a:t>
            </a:r>
            <a:r>
              <a:rPr dirty="0" sz="400" spc="110">
                <a:solidFill>
                  <a:srgbClr val="7C7B7B"/>
                </a:solidFill>
                <a:latin typeface="Arial"/>
                <a:cs typeface="Arial"/>
              </a:rPr>
              <a:t>(128�s)</a:t>
            </a:r>
            <a:endParaRPr sz="4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126673" y="6108020"/>
            <a:ext cx="160020" cy="28321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550" spc="-20">
                <a:solidFill>
                  <a:srgbClr val="5D5D5D"/>
                </a:solidFill>
                <a:latin typeface="Times New Roman"/>
                <a:cs typeface="Times New Roman"/>
              </a:rPr>
              <a:t>l</a:t>
            </a:r>
            <a:r>
              <a:rPr dirty="0" sz="550" spc="-20">
                <a:solidFill>
                  <a:srgbClr val="7C7B7B"/>
                </a:solidFill>
                <a:latin typeface="Times New Roman"/>
                <a:cs typeface="Times New Roman"/>
              </a:rPr>
              <a:t>299</a:t>
            </a:r>
            <a:endParaRPr sz="550">
              <a:latin typeface="Times New Roman"/>
              <a:cs typeface="Times New Roman"/>
            </a:endParaRPr>
          </a:p>
          <a:p>
            <a:pPr marL="48895">
              <a:lnSpc>
                <a:spcPct val="100000"/>
              </a:lnSpc>
              <a:spcBef>
                <a:spcPts val="355"/>
              </a:spcBef>
            </a:pPr>
            <a:r>
              <a:rPr dirty="0" sz="550" spc="-25">
                <a:solidFill>
                  <a:srgbClr val="5D5D5D"/>
                </a:solidFill>
                <a:latin typeface="Times New Roman"/>
                <a:cs typeface="Times New Roman"/>
              </a:rPr>
              <a:t>l20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063487" y="6476745"/>
            <a:ext cx="233045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20" b="1">
                <a:solidFill>
                  <a:srgbClr val="343434"/>
                </a:solidFill>
                <a:latin typeface="Arial"/>
                <a:cs typeface="Arial"/>
              </a:rPr>
              <a:t>?319</a:t>
            </a:r>
            <a:endParaRPr sz="65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533639" y="6793597"/>
            <a:ext cx="12700" cy="95885"/>
          </a:xfrm>
          <a:custGeom>
            <a:avLst/>
            <a:gdLst/>
            <a:ahLst/>
            <a:cxnLst/>
            <a:rect l="l" t="t" r="r" b="b"/>
            <a:pathLst>
              <a:path w="12700" h="95884">
                <a:moveTo>
                  <a:pt x="12227" y="95799"/>
                </a:moveTo>
                <a:lnTo>
                  <a:pt x="0" y="95799"/>
                </a:lnTo>
                <a:lnTo>
                  <a:pt x="0" y="0"/>
                </a:lnTo>
                <a:lnTo>
                  <a:pt x="12227" y="0"/>
                </a:lnTo>
                <a:lnTo>
                  <a:pt x="12227" y="95799"/>
                </a:lnTo>
                <a:close/>
              </a:path>
            </a:pathLst>
          </a:custGeom>
          <a:solidFill>
            <a:srgbClr val="2D57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4379957" y="6793597"/>
            <a:ext cx="154305" cy="95885"/>
          </a:xfrm>
          <a:prstGeom prst="rect">
            <a:avLst/>
          </a:prstGeom>
          <a:solidFill>
            <a:srgbClr val="154126"/>
          </a:solidFill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dirty="0" sz="550" spc="-20">
                <a:solidFill>
                  <a:srgbClr val="BCDAC8"/>
                </a:solidFill>
                <a:latin typeface="Arial"/>
                <a:cs typeface="Arial"/>
              </a:rPr>
              <a:t>Conf</a:t>
            </a:r>
            <a:endParaRPr sz="5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520938" y="6783676"/>
            <a:ext cx="4191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50">
                <a:solidFill>
                  <a:srgbClr val="E2F9EB"/>
                </a:solidFill>
                <a:latin typeface="Arial"/>
                <a:cs typeface="Arial"/>
              </a:rPr>
              <a:t>i</a:t>
            </a:r>
            <a:endParaRPr sz="5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545866" y="6793597"/>
            <a:ext cx="396240" cy="95885"/>
          </a:xfrm>
          <a:prstGeom prst="rect">
            <a:avLst/>
          </a:prstGeom>
          <a:solidFill>
            <a:srgbClr val="154126"/>
          </a:solidFill>
        </p:spPr>
        <p:txBody>
          <a:bodyPr wrap="square" lIns="0" tIns="3175" rIns="0" bIns="0" rtlCol="0" vert="horz">
            <a:spAutoFit/>
          </a:bodyPr>
          <a:lstStyle/>
          <a:p>
            <a:pPr marL="3810">
              <a:lnSpc>
                <a:spcPct val="100000"/>
              </a:lnSpc>
              <a:spcBef>
                <a:spcPts val="25"/>
              </a:spcBef>
            </a:pPr>
            <a:r>
              <a:rPr dirty="0" sz="550">
                <a:solidFill>
                  <a:srgbClr val="BCDAC8"/>
                </a:solidFill>
                <a:latin typeface="Arial"/>
                <a:cs typeface="Arial"/>
              </a:rPr>
              <a:t>rm</a:t>
            </a:r>
            <a:r>
              <a:rPr dirty="0" sz="550" spc="5">
                <a:solidFill>
                  <a:srgbClr val="BCDAC8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BCDAC8"/>
                </a:solidFill>
                <a:latin typeface="Arial"/>
                <a:cs typeface="Arial"/>
              </a:rPr>
              <a:t>Booking</a:t>
            </a:r>
            <a:endParaRPr sz="5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763978" y="4283030"/>
            <a:ext cx="7683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4B4949"/>
                </a:solidFill>
                <a:latin typeface="Arial"/>
                <a:cs typeface="Arial"/>
              </a:rPr>
              <a:t>f-</a:t>
            </a:r>
            <a:endParaRPr sz="6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277083" y="4283285"/>
            <a:ext cx="28511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343434"/>
                </a:solidFill>
                <a:latin typeface="Times New Roman"/>
                <a:cs typeface="Times New Roman"/>
              </a:rPr>
              <a:t>Payment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819951" y="4643074"/>
            <a:ext cx="28956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20" b="1">
                <a:solidFill>
                  <a:srgbClr val="1D1D1C"/>
                </a:solidFill>
                <a:latin typeface="Arial"/>
                <a:cs typeface="Arial"/>
              </a:rPr>
              <a:t>?3</a:t>
            </a:r>
            <a:r>
              <a:rPr dirty="0" sz="900" spc="-20" b="1">
                <a:latin typeface="Arial"/>
                <a:cs typeface="Arial"/>
              </a:rPr>
              <a:t>1</a:t>
            </a:r>
            <a:r>
              <a:rPr dirty="0" sz="900" spc="-20" b="1">
                <a:solidFill>
                  <a:srgbClr val="1D1D1C"/>
                </a:solidFill>
                <a:latin typeface="Arial"/>
                <a:cs typeface="Arial"/>
              </a:rPr>
              <a:t>9</a:t>
            </a:r>
            <a:endParaRPr sz="9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743135" y="5000565"/>
            <a:ext cx="78422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solidFill>
                  <a:srgbClr val="343434"/>
                </a:solidFill>
                <a:latin typeface="Arial"/>
                <a:cs typeface="Arial"/>
              </a:rPr>
              <a:t>Choose</a:t>
            </a:r>
            <a:r>
              <a:rPr dirty="0" sz="500" spc="1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B4949"/>
                </a:solidFill>
                <a:latin typeface="Arial"/>
                <a:cs typeface="Arial"/>
              </a:rPr>
              <a:t>Payment</a:t>
            </a:r>
            <a:r>
              <a:rPr dirty="0" sz="500" spc="-25">
                <a:solidFill>
                  <a:srgbClr val="4B4949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Method</a:t>
            </a:r>
            <a:endParaRPr sz="5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772405" y="5162968"/>
            <a:ext cx="11620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45" b="1">
                <a:solidFill>
                  <a:srgbClr val="0C3821"/>
                </a:solidFill>
                <a:latin typeface="Arial"/>
                <a:cs typeface="Arial"/>
              </a:rPr>
              <a:t>e</a:t>
            </a:r>
            <a:endParaRPr sz="11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787958" y="4418111"/>
            <a:ext cx="240665" cy="91884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150" spc="-50">
                <a:solidFill>
                  <a:srgbClr val="0C3821"/>
                </a:solidFill>
                <a:latin typeface="Times New Roman"/>
                <a:cs typeface="Times New Roman"/>
              </a:rPr>
              <a:t>"</a:t>
            </a:r>
            <a:endParaRPr sz="4150">
              <a:latin typeface="Times New Roman"/>
              <a:cs typeface="Times New Roman"/>
            </a:endParaRPr>
          </a:p>
          <a:p>
            <a:pPr marL="36830">
              <a:lnSpc>
                <a:spcPct val="100000"/>
              </a:lnSpc>
              <a:spcBef>
                <a:spcPts val="1370"/>
              </a:spcBef>
            </a:pPr>
            <a:r>
              <a:rPr dirty="0" sz="550" spc="-10" i="1">
                <a:solidFill>
                  <a:srgbClr val="7C7B7B"/>
                </a:solidFill>
                <a:latin typeface="Times New Roman"/>
                <a:cs typeface="Times New Roman"/>
              </a:rPr>
              <a:t>LJ?.f_!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902472" y="5181581"/>
            <a:ext cx="564515" cy="20320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70"/>
              </a:spcBef>
            </a:pPr>
            <a:r>
              <a:rPr dirty="0" sz="550" spc="-25">
                <a:solidFill>
                  <a:srgbClr val="7C7B7B"/>
                </a:solidFill>
                <a:latin typeface="Times New Roman"/>
                <a:cs typeface="Times New Roman"/>
              </a:rPr>
              <a:t>U</a:t>
            </a:r>
            <a:r>
              <a:rPr dirty="0" sz="550" spc="-25">
                <a:solidFill>
                  <a:srgbClr val="4B4949"/>
                </a:solidFill>
                <a:latin typeface="Times New Roman"/>
                <a:cs typeface="Times New Roman"/>
              </a:rPr>
              <a:t>P</a:t>
            </a:r>
            <a:r>
              <a:rPr dirty="0" sz="550" spc="-25">
                <a:solidFill>
                  <a:srgbClr val="7C7B7B"/>
                </a:solidFill>
                <a:latin typeface="Times New Roman"/>
                <a:cs typeface="Times New Roman"/>
              </a:rPr>
              <a:t>I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500" spc="55">
                <a:solidFill>
                  <a:srgbClr val="939393"/>
                </a:solidFill>
                <a:latin typeface="Times New Roman"/>
                <a:cs typeface="Times New Roman"/>
              </a:rPr>
              <a:t>�uwig;anyl.R�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772340" y="5482921"/>
            <a:ext cx="104775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90">
                <a:solidFill>
                  <a:srgbClr val="C3C1BF"/>
                </a:solidFill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848877" y="5476793"/>
            <a:ext cx="135255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25" b="1">
                <a:solidFill>
                  <a:srgbClr val="2364B3"/>
                </a:solidFill>
                <a:latin typeface="Times New Roman"/>
                <a:cs typeface="Times New Roman"/>
              </a:rPr>
              <a:t>cij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908043" y="5427128"/>
            <a:ext cx="508634" cy="239395"/>
          </a:xfrm>
          <a:prstGeom prst="rect">
            <a:avLst/>
          </a:prstGeom>
        </p:spPr>
        <p:txBody>
          <a:bodyPr wrap="square" lIns="0" tIns="266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dirty="0" sz="750" spc="-10">
                <a:solidFill>
                  <a:srgbClr val="5D5D5D"/>
                </a:solidFill>
                <a:latin typeface="Times New Roman"/>
                <a:cs typeface="Times New Roman"/>
              </a:rPr>
              <a:t>ca..t,</a:t>
            </a:r>
            <a:endParaRPr sz="75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70"/>
              </a:spcBef>
            </a:pPr>
            <a:r>
              <a:rPr dirty="0" sz="500" spc="-10">
                <a:solidFill>
                  <a:srgbClr val="939393"/>
                </a:solidFill>
                <a:latin typeface="Times New Roman"/>
                <a:cs typeface="Times New Roman"/>
              </a:rPr>
              <a:t>Oocil/CrtdltCardo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744226" y="5765084"/>
            <a:ext cx="84455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50">
                <a:solidFill>
                  <a:srgbClr val="C3C1BF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854042" y="5581742"/>
            <a:ext cx="15621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-204">
                <a:solidFill>
                  <a:srgbClr val="335B93"/>
                </a:solidFill>
                <a:latin typeface="Times New Roman"/>
                <a:cs typeface="Times New Roman"/>
              </a:rPr>
              <a:t>....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5907031" y="5751295"/>
            <a:ext cx="383540" cy="19748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450" spc="-10">
                <a:solidFill>
                  <a:srgbClr val="5D5D5D"/>
                </a:solidFill>
                <a:latin typeface="Arial"/>
                <a:cs typeface="Arial"/>
              </a:rPr>
              <a:t>Nclt</a:t>
            </a: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Ba</a:t>
            </a:r>
            <a:r>
              <a:rPr dirty="0" sz="500" spc="-10">
                <a:solidFill>
                  <a:srgbClr val="5D5D5D"/>
                </a:solidFill>
                <a:latin typeface="Arial"/>
                <a:cs typeface="Arial"/>
              </a:rPr>
              <a:t>nk</a:t>
            </a: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ing</a:t>
            </a:r>
            <a:endParaRPr sz="5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75"/>
              </a:spcBef>
            </a:pPr>
            <a:r>
              <a:rPr dirty="0" sz="500" spc="-10">
                <a:solidFill>
                  <a:srgbClr val="7C7B7B"/>
                </a:solidFill>
                <a:latin typeface="Times New Roman"/>
                <a:cs typeface="Times New Roman"/>
              </a:rPr>
              <a:t>AJ</a:t>
            </a:r>
            <a:r>
              <a:rPr dirty="0" sz="500" spc="-10">
                <a:solidFill>
                  <a:srgbClr val="5D5D5D"/>
                </a:solidFill>
                <a:latin typeface="Times New Roman"/>
                <a:cs typeface="Times New Roman"/>
              </a:rPr>
              <a:t>l</a:t>
            </a:r>
            <a:r>
              <a:rPr dirty="0" sz="500" spc="-10">
                <a:solidFill>
                  <a:srgbClr val="939393"/>
                </a:solidFill>
                <a:latin typeface="Times New Roman"/>
                <a:cs typeface="Times New Roman"/>
              </a:rPr>
              <a:t>�</a:t>
            </a:r>
            <a:r>
              <a:rPr dirty="0" sz="500" spc="-10">
                <a:solidFill>
                  <a:srgbClr val="5D5D5D"/>
                </a:solidFill>
                <a:latin typeface="Times New Roman"/>
                <a:cs typeface="Times New Roman"/>
              </a:rPr>
              <a:t>o</a:t>
            </a:r>
            <a:r>
              <a:rPr dirty="0" sz="500" spc="-10">
                <a:solidFill>
                  <a:srgbClr val="7C7B7B"/>
                </a:solidFill>
                <a:latin typeface="Times New Roman"/>
                <a:cs typeface="Times New Roman"/>
              </a:rPr>
              <a:t>·banki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861238" y="5802365"/>
            <a:ext cx="120014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>
                <a:solidFill>
                  <a:srgbClr val="3D5777"/>
                </a:solidFill>
                <a:latin typeface="Times New Roman"/>
                <a:cs typeface="Times New Roman"/>
              </a:rPr>
              <a:t>!!!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772340" y="6042394"/>
            <a:ext cx="35179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775"/>
              </a:lnSpc>
            </a:pPr>
            <a:r>
              <a:rPr dirty="0" baseline="-26143" sz="1275">
                <a:solidFill>
                  <a:srgbClr val="C3C1BF"/>
                </a:solidFill>
                <a:latin typeface="Arial"/>
                <a:cs typeface="Arial"/>
              </a:rPr>
              <a:t>0</a:t>
            </a:r>
            <a:r>
              <a:rPr dirty="0" baseline="-26143" sz="1275" spc="547">
                <a:solidFill>
                  <a:srgbClr val="C3C1B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B4949"/>
                </a:solidFill>
                <a:latin typeface="Arial"/>
                <a:cs typeface="Arial"/>
              </a:rPr>
              <a:t>Wa</a:t>
            </a:r>
            <a:r>
              <a:rPr dirty="0" sz="500" spc="-10">
                <a:latin typeface="Arial"/>
                <a:cs typeface="Arial"/>
              </a:rPr>
              <a:t>l</a:t>
            </a:r>
            <a:r>
              <a:rPr dirty="0" sz="500" spc="-10">
                <a:solidFill>
                  <a:srgbClr val="343434"/>
                </a:solidFill>
                <a:latin typeface="Arial"/>
                <a:cs typeface="Arial"/>
              </a:rPr>
              <a:t>lea</a:t>
            </a:r>
            <a:endParaRPr sz="5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910470" y="6134575"/>
            <a:ext cx="81089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solidFill>
                  <a:srgbClr val="939393"/>
                </a:solidFill>
                <a:latin typeface="Times New Roman"/>
                <a:cs typeface="Times New Roman"/>
              </a:rPr>
              <a:t>P�</a:t>
            </a:r>
            <a:r>
              <a:rPr dirty="0" sz="450" spc="330">
                <a:solidFill>
                  <a:srgbClr val="939393"/>
                </a:solidFill>
                <a:latin typeface="Times New Roman"/>
                <a:cs typeface="Times New Roman"/>
              </a:rPr>
              <a:t>  </a:t>
            </a:r>
            <a:r>
              <a:rPr dirty="0" sz="450" spc="-25">
                <a:solidFill>
                  <a:srgbClr val="7C7B7B"/>
                </a:solidFill>
                <a:latin typeface="Times New Roman"/>
                <a:cs typeface="Times New Roman"/>
              </a:rPr>
              <a:t>Pl-</a:t>
            </a:r>
            <a:r>
              <a:rPr dirty="0" sz="450" spc="-30">
                <a:solidFill>
                  <a:srgbClr val="7C7B7B"/>
                </a:solidFill>
                <a:latin typeface="Times New Roman"/>
                <a:cs typeface="Times New Roman"/>
              </a:rPr>
              <a:t>o.11e�</a:t>
            </a:r>
            <a:r>
              <a:rPr dirty="0" sz="450" spc="-30">
                <a:solidFill>
                  <a:srgbClr val="939393"/>
                </a:solidFill>
                <a:latin typeface="Times New Roman"/>
                <a:cs typeface="Times New Roman"/>
              </a:rPr>
              <a:t>Arroi,zon</a:t>
            </a:r>
            <a:r>
              <a:rPr dirty="0" sz="450" spc="-25">
                <a:solidFill>
                  <a:srgbClr val="939393"/>
                </a:solidFill>
                <a:latin typeface="Times New Roman"/>
                <a:cs typeface="Times New Roman"/>
              </a:rPr>
              <a:t> </a:t>
            </a:r>
            <a:r>
              <a:rPr dirty="0" sz="450" spc="-30">
                <a:solidFill>
                  <a:srgbClr val="939393"/>
                </a:solidFill>
                <a:latin typeface="Times New Roman"/>
                <a:cs typeface="Times New Roman"/>
              </a:rPr>
              <a:t>Pfl'f</a:t>
            </a:r>
            <a:r>
              <a:rPr dirty="0" sz="450" spc="-30">
                <a:solidFill>
                  <a:srgbClr val="7C7B7B"/>
                </a:solidFill>
                <a:latin typeface="Times New Roman"/>
                <a:cs typeface="Times New Roman"/>
              </a:rPr>
              <a:t>etoe</a:t>
            </a:r>
            <a:r>
              <a:rPr dirty="0" sz="450" spc="-30">
                <a:solidFill>
                  <a:srgbClr val="C3C1BF"/>
                </a:solidFill>
                <a:latin typeface="Times New Roman"/>
                <a:cs typeface="Times New Roman"/>
              </a:rPr>
              <a:t>.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747030" y="6298767"/>
            <a:ext cx="66548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3809" sz="1050">
                <a:solidFill>
                  <a:srgbClr val="C3C1BF"/>
                </a:solidFill>
                <a:latin typeface="Arial"/>
                <a:cs typeface="Arial"/>
              </a:rPr>
              <a:t>Cl</a:t>
            </a:r>
            <a:r>
              <a:rPr dirty="0" baseline="-23809" sz="1050" spc="375">
                <a:solidFill>
                  <a:srgbClr val="C3C1BF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5D5D5D"/>
                </a:solidFill>
                <a:latin typeface="Times New Roman"/>
                <a:cs typeface="Times New Roman"/>
              </a:rPr>
              <a:t>C</a:t>
            </a:r>
            <a:r>
              <a:rPr dirty="0" sz="550" spc="-20">
                <a:solidFill>
                  <a:srgbClr val="7C7B7B"/>
                </a:solidFill>
                <a:latin typeface="Times New Roman"/>
                <a:cs typeface="Times New Roman"/>
              </a:rPr>
              <a:t>a</a:t>
            </a:r>
            <a:r>
              <a:rPr dirty="0" sz="550" spc="-20">
                <a:solidFill>
                  <a:srgbClr val="5D5D5D"/>
                </a:solidFill>
                <a:latin typeface="Times New Roman"/>
                <a:cs typeface="Times New Roman"/>
              </a:rPr>
              <a:t>$h</a:t>
            </a:r>
            <a:r>
              <a:rPr dirty="0" sz="550" spc="-3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550">
                <a:solidFill>
                  <a:srgbClr val="5D5D5D"/>
                </a:solidFill>
                <a:latin typeface="Times New Roman"/>
                <a:cs typeface="Times New Roman"/>
              </a:rPr>
              <a:t>M</a:t>
            </a:r>
            <a:r>
              <a:rPr dirty="0" sz="550" spc="10">
                <a:solidFill>
                  <a:srgbClr val="5D5D5D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4B4949"/>
                </a:solidFill>
                <a:latin typeface="Times New Roman"/>
                <a:cs typeface="Times New Roman"/>
              </a:rPr>
              <a:t>Serviee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844782" y="5963528"/>
            <a:ext cx="184785" cy="547370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200" spc="-25">
                <a:solidFill>
                  <a:srgbClr val="2364B3"/>
                </a:solidFill>
                <a:latin typeface="Arial"/>
                <a:cs typeface="Arial"/>
              </a:rPr>
              <a:t>IE</a:t>
            </a:r>
            <a:endParaRPr sz="1200">
              <a:latin typeface="Arial"/>
              <a:cs typeface="Arial"/>
            </a:endParaRPr>
          </a:p>
          <a:p>
            <a:pPr marL="19050">
              <a:lnSpc>
                <a:spcPct val="100000"/>
              </a:lnSpc>
              <a:spcBef>
                <a:spcPts val="530"/>
              </a:spcBef>
            </a:pPr>
            <a:r>
              <a:rPr dirty="0" sz="1400" spc="55">
                <a:solidFill>
                  <a:srgbClr val="343434"/>
                </a:solidFill>
                <a:latin typeface="Times New Roman"/>
                <a:cs typeface="Times New Roman"/>
              </a:rPr>
              <a:t>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910470" y="6416482"/>
            <a:ext cx="51308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7C7B7B"/>
                </a:solidFill>
                <a:latin typeface="Times New Roman"/>
                <a:cs typeface="Times New Roman"/>
              </a:rPr>
              <a:t>P'to1tftcrthc�r,i;;c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271342" y="6676649"/>
            <a:ext cx="288290" cy="103505"/>
          </a:xfrm>
          <a:prstGeom prst="rect">
            <a:avLst/>
          </a:prstGeom>
          <a:solidFill>
            <a:srgbClr val="154126"/>
          </a:solidFill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dirty="0" sz="600">
                <a:solidFill>
                  <a:srgbClr val="BCDAC8"/>
                </a:solidFill>
                <a:latin typeface="Times New Roman"/>
                <a:cs typeface="Times New Roman"/>
              </a:rPr>
              <a:t>Pay</a:t>
            </a:r>
            <a:r>
              <a:rPr dirty="0" sz="600" spc="-40">
                <a:solidFill>
                  <a:srgbClr val="BCDAC8"/>
                </a:solidFill>
                <a:latin typeface="Times New Roman"/>
                <a:cs typeface="Times New Roman"/>
              </a:rPr>
              <a:t> </a:t>
            </a:r>
            <a:r>
              <a:rPr dirty="0" sz="550" spc="-25">
                <a:solidFill>
                  <a:srgbClr val="BCDAC8"/>
                </a:solidFill>
                <a:latin typeface="Times New Roman"/>
                <a:cs typeface="Times New Roman"/>
              </a:rPr>
              <a:t>n19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724996" y="7337531"/>
            <a:ext cx="537210" cy="271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 marR="5080" indent="-1905">
              <a:lnSpc>
                <a:spcPct val="114900"/>
              </a:lnSpc>
              <a:spcBef>
                <a:spcPts val="100"/>
              </a:spcBef>
            </a:pPr>
            <a:r>
              <a:rPr dirty="0" sz="700" spc="-10">
                <a:solidFill>
                  <a:srgbClr val="4B4949"/>
                </a:solidFill>
                <a:latin typeface="Arial"/>
                <a:cs typeface="Arial"/>
              </a:rPr>
              <a:t>Trusted</a:t>
            </a:r>
            <a:r>
              <a:rPr dirty="0" sz="700" spc="500">
                <a:solidFill>
                  <a:srgbClr val="4B4949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343434"/>
                </a:solidFill>
                <a:latin typeface="Arial"/>
                <a:cs typeface="Arial"/>
              </a:rPr>
              <a:t>Professi</a:t>
            </a:r>
            <a:r>
              <a:rPr dirty="0" sz="700" spc="-25">
                <a:solidFill>
                  <a:srgbClr val="5D5D5D"/>
                </a:solidFill>
                <a:latin typeface="Arial"/>
                <a:cs typeface="Arial"/>
              </a:rPr>
              <a:t>onals</a:t>
            </a:r>
            <a:endParaRPr sz="7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503984" y="7332936"/>
            <a:ext cx="120014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15">
                <a:solidFill>
                  <a:srgbClr val="0C3821"/>
                </a:solidFill>
                <a:latin typeface="Times New Roman"/>
                <a:cs typeface="Times New Roman"/>
              </a:rPr>
              <a:t>�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478946" y="7430735"/>
            <a:ext cx="9652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50">
                <a:solidFill>
                  <a:srgbClr val="343434"/>
                </a:solidFill>
                <a:latin typeface="Arial"/>
                <a:cs typeface="Arial"/>
              </a:rPr>
              <a:t>8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795998" y="7337531"/>
            <a:ext cx="547370" cy="271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14900"/>
              </a:lnSpc>
              <a:spcBef>
                <a:spcPts val="100"/>
              </a:spcBef>
            </a:pPr>
            <a:r>
              <a:rPr dirty="0" sz="700">
                <a:solidFill>
                  <a:srgbClr val="343434"/>
                </a:solidFill>
                <a:latin typeface="Arial"/>
                <a:cs typeface="Arial"/>
              </a:rPr>
              <a:t>Easy&amp;</a:t>
            </a:r>
            <a:r>
              <a:rPr dirty="0" sz="700" spc="-5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343434"/>
                </a:solidFill>
                <a:latin typeface="Arial"/>
                <a:cs typeface="Arial"/>
              </a:rPr>
              <a:t>Qu</a:t>
            </a:r>
            <a:r>
              <a:rPr dirty="0" sz="700" spc="-10">
                <a:solidFill>
                  <a:srgbClr val="5D5D5D"/>
                </a:solidFill>
                <a:latin typeface="Arial"/>
                <a:cs typeface="Arial"/>
              </a:rPr>
              <a:t>ic</a:t>
            </a:r>
            <a:r>
              <a:rPr dirty="0" sz="700" spc="-10">
                <a:solidFill>
                  <a:srgbClr val="343434"/>
                </a:solidFill>
                <a:latin typeface="Arial"/>
                <a:cs typeface="Arial"/>
              </a:rPr>
              <a:t>k</a:t>
            </a:r>
            <a:r>
              <a:rPr dirty="0" sz="700" spc="50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4B4949"/>
                </a:solidFill>
                <a:latin typeface="Arial"/>
                <a:cs typeface="Arial"/>
              </a:rPr>
              <a:t>Booking</a:t>
            </a:r>
            <a:endParaRPr sz="7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2914967" y="7309444"/>
            <a:ext cx="828040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740"/>
              </a:lnSpc>
              <a:spcBef>
                <a:spcPts val="110"/>
              </a:spcBef>
              <a:tabLst>
                <a:tab pos="659130" algn="l"/>
              </a:tabLst>
            </a:pPr>
            <a:r>
              <a:rPr dirty="0" sz="700" spc="-10">
                <a:solidFill>
                  <a:srgbClr val="5D5D5D"/>
                </a:solidFill>
                <a:latin typeface="Arial"/>
                <a:cs typeface="Arial"/>
              </a:rPr>
              <a:t>Pay</a:t>
            </a:r>
            <a:r>
              <a:rPr dirty="0" sz="700" spc="-10">
                <a:solidFill>
                  <a:srgbClr val="343434"/>
                </a:solidFill>
                <a:latin typeface="Arial"/>
                <a:cs typeface="Arial"/>
              </a:rPr>
              <a:t>m</a:t>
            </a:r>
            <a:r>
              <a:rPr dirty="0" sz="700" spc="-10">
                <a:solidFill>
                  <a:srgbClr val="5D5D5D"/>
                </a:solidFill>
                <a:latin typeface="Arial"/>
                <a:cs typeface="Arial"/>
              </a:rPr>
              <a:t>ents</a:t>
            </a:r>
            <a:r>
              <a:rPr dirty="0" sz="700">
                <a:solidFill>
                  <a:srgbClr val="5D5D5D"/>
                </a:solidFill>
                <a:latin typeface="Arial"/>
                <a:cs typeface="Arial"/>
              </a:rPr>
              <a:t>	</a:t>
            </a:r>
            <a:r>
              <a:rPr dirty="0" baseline="1388" sz="3000" spc="89">
                <a:solidFill>
                  <a:srgbClr val="343434"/>
                </a:solidFill>
                <a:latin typeface="Arial"/>
                <a:cs typeface="Arial"/>
              </a:rPr>
              <a:t>0</a:t>
            </a:r>
            <a:endParaRPr baseline="1388" sz="3000">
              <a:latin typeface="Arial"/>
              <a:cs typeface="Arial"/>
            </a:endParaRPr>
          </a:p>
          <a:p>
            <a:pPr marL="13335">
              <a:lnSpc>
                <a:spcPts val="445"/>
              </a:lnSpc>
            </a:pPr>
            <a:r>
              <a:rPr dirty="0" sz="750" spc="-10">
                <a:solidFill>
                  <a:srgbClr val="4B4949"/>
                </a:solidFill>
                <a:latin typeface="Times New Roman"/>
                <a:cs typeface="Times New Roman"/>
              </a:rPr>
              <a:t>Secu</a:t>
            </a:r>
            <a:r>
              <a:rPr dirty="0" sz="750" spc="-10">
                <a:solidFill>
                  <a:srgbClr val="1D1D1C"/>
                </a:solidFill>
                <a:latin typeface="Times New Roman"/>
                <a:cs typeface="Times New Roman"/>
              </a:rPr>
              <a:t>re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920185" y="7337531"/>
            <a:ext cx="358775" cy="271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14900"/>
              </a:lnSpc>
              <a:spcBef>
                <a:spcPts val="100"/>
              </a:spcBef>
            </a:pPr>
            <a:r>
              <a:rPr dirty="0" sz="700">
                <a:solidFill>
                  <a:srgbClr val="4B4949"/>
                </a:solidFill>
                <a:latin typeface="Arial"/>
                <a:cs typeface="Arial"/>
              </a:rPr>
              <a:t>On-</a:t>
            </a:r>
            <a:r>
              <a:rPr dirty="0" sz="700" spc="-20">
                <a:solidFill>
                  <a:srgbClr val="4B4949"/>
                </a:solidFill>
                <a:latin typeface="Arial"/>
                <a:cs typeface="Arial"/>
              </a:rPr>
              <a:t>time</a:t>
            </a:r>
            <a:r>
              <a:rPr dirty="0" sz="700" spc="500">
                <a:solidFill>
                  <a:srgbClr val="4B4949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4B4949"/>
                </a:solidFill>
                <a:latin typeface="Arial"/>
                <a:cs typeface="Arial"/>
              </a:rPr>
              <a:t>Service</a:t>
            </a:r>
            <a:endParaRPr sz="7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878378" y="7338807"/>
            <a:ext cx="336550" cy="27114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65"/>
              </a:spcBef>
            </a:pPr>
            <a:r>
              <a:rPr dirty="0" sz="750" spc="-20">
                <a:solidFill>
                  <a:srgbClr val="343434"/>
                </a:solidFill>
                <a:latin typeface="Times New Roman"/>
                <a:cs typeface="Times New Roman"/>
              </a:rPr>
              <a:t>24</a:t>
            </a:r>
            <a:r>
              <a:rPr dirty="0" sz="750" spc="-20">
                <a:solidFill>
                  <a:srgbClr val="5D5D5D"/>
                </a:solidFill>
                <a:latin typeface="Times New Roman"/>
                <a:cs typeface="Times New Roman"/>
              </a:rPr>
              <a:t>/</a:t>
            </a:r>
            <a:r>
              <a:rPr dirty="0" sz="750" spc="-20">
                <a:solidFill>
                  <a:srgbClr val="343434"/>
                </a:solidFill>
                <a:latin typeface="Times New Roman"/>
                <a:cs typeface="Times New Roman"/>
              </a:rPr>
              <a:t>7</a:t>
            </a: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750" spc="-10">
                <a:solidFill>
                  <a:srgbClr val="4B4949"/>
                </a:solidFill>
                <a:latin typeface="Times New Roman"/>
                <a:cs typeface="Times New Roman"/>
              </a:rPr>
              <a:t>Support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797241" y="7344510"/>
            <a:ext cx="477520" cy="26543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700" spc="-10">
                <a:solidFill>
                  <a:srgbClr val="343434"/>
                </a:solidFill>
                <a:latin typeface="Arial"/>
                <a:cs typeface="Arial"/>
              </a:rPr>
              <a:t>Satisfaction</a:t>
            </a:r>
            <a:endParaRPr sz="7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75"/>
              </a:spcBef>
            </a:pPr>
            <a:r>
              <a:rPr dirty="0" sz="750" spc="-10">
                <a:solidFill>
                  <a:srgbClr val="5D5D5D"/>
                </a:solidFill>
                <a:latin typeface="Times New Roman"/>
                <a:cs typeface="Times New Roman"/>
              </a:rPr>
              <a:t>G</a:t>
            </a:r>
            <a:r>
              <a:rPr dirty="0" sz="750" spc="-10">
                <a:solidFill>
                  <a:srgbClr val="343434"/>
                </a:solidFill>
                <a:latin typeface="Times New Roman"/>
                <a:cs typeface="Times New Roman"/>
              </a:rPr>
              <a:t>u</a:t>
            </a:r>
            <a:r>
              <a:rPr dirty="0" sz="750" spc="-10">
                <a:solidFill>
                  <a:srgbClr val="5D5D5D"/>
                </a:solidFill>
                <a:latin typeface="Times New Roman"/>
                <a:cs typeface="Times New Roman"/>
              </a:rPr>
              <a:t>a</a:t>
            </a:r>
            <a:r>
              <a:rPr dirty="0" sz="750" spc="-10">
                <a:solidFill>
                  <a:srgbClr val="343434"/>
                </a:solidFill>
                <a:latin typeface="Times New Roman"/>
                <a:cs typeface="Times New Roman"/>
              </a:rPr>
              <a:t>r</a:t>
            </a:r>
            <a:r>
              <a:rPr dirty="0" sz="750" spc="-10">
                <a:solidFill>
                  <a:srgbClr val="5D5D5D"/>
                </a:solidFill>
                <a:latin typeface="Times New Roman"/>
                <a:cs typeface="Times New Roman"/>
              </a:rPr>
              <a:t>a</a:t>
            </a:r>
            <a:r>
              <a:rPr dirty="0" sz="750" spc="-10">
                <a:solidFill>
                  <a:srgbClr val="343434"/>
                </a:solidFill>
                <a:latin typeface="Times New Roman"/>
                <a:cs typeface="Times New Roman"/>
              </a:rPr>
              <a:t>nteed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8013" y="3722724"/>
            <a:ext cx="1620105" cy="2144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84324" y="3692081"/>
            <a:ext cx="1669014" cy="2328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0528" y="4972920"/>
            <a:ext cx="1100449" cy="12563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43278" y="6652104"/>
            <a:ext cx="446293" cy="857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85656" y="3722724"/>
            <a:ext cx="1613993" cy="21449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24537" y="2791205"/>
            <a:ext cx="531962" cy="43511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962469" y="3894319"/>
            <a:ext cx="0" cy="3266440"/>
          </a:xfrm>
          <a:custGeom>
            <a:avLst/>
            <a:gdLst/>
            <a:ahLst/>
            <a:cxnLst/>
            <a:rect l="l" t="t" r="r" b="b"/>
            <a:pathLst>
              <a:path w="0" h="3266440">
                <a:moveTo>
                  <a:pt x="0" y="3266440"/>
                </a:moveTo>
                <a:lnTo>
                  <a:pt x="0" y="0"/>
                </a:lnTo>
              </a:path>
            </a:pathLst>
          </a:custGeom>
          <a:ln w="61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27554" y="3882062"/>
            <a:ext cx="0" cy="3279140"/>
          </a:xfrm>
          <a:custGeom>
            <a:avLst/>
            <a:gdLst/>
            <a:ahLst/>
            <a:cxnLst/>
            <a:rect l="l" t="t" r="r" b="b"/>
            <a:pathLst>
              <a:path w="0" h="3279140">
                <a:moveTo>
                  <a:pt x="0" y="3278697"/>
                </a:moveTo>
                <a:lnTo>
                  <a:pt x="0" y="0"/>
                </a:lnTo>
              </a:path>
            </a:pathLst>
          </a:custGeom>
          <a:ln w="61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796552" y="3857548"/>
            <a:ext cx="0" cy="3315970"/>
          </a:xfrm>
          <a:custGeom>
            <a:avLst/>
            <a:gdLst/>
            <a:ahLst/>
            <a:cxnLst/>
            <a:rect l="l" t="t" r="r" b="b"/>
            <a:pathLst>
              <a:path w="0" h="3315970">
                <a:moveTo>
                  <a:pt x="0" y="3315467"/>
                </a:moveTo>
                <a:lnTo>
                  <a:pt x="0" y="0"/>
                </a:lnTo>
              </a:path>
            </a:pathLst>
          </a:custGeom>
          <a:ln w="611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422773" y="3894319"/>
            <a:ext cx="0" cy="3279140"/>
          </a:xfrm>
          <a:custGeom>
            <a:avLst/>
            <a:gdLst/>
            <a:ahLst/>
            <a:cxnLst/>
            <a:rect l="l" t="t" r="r" b="b"/>
            <a:pathLst>
              <a:path w="0" h="3279140">
                <a:moveTo>
                  <a:pt x="0" y="3278697"/>
                </a:moveTo>
                <a:lnTo>
                  <a:pt x="0" y="0"/>
                </a:lnTo>
              </a:path>
            </a:pathLst>
          </a:custGeom>
          <a:ln w="550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22340" y="3931089"/>
            <a:ext cx="0" cy="3223895"/>
          </a:xfrm>
          <a:custGeom>
            <a:avLst/>
            <a:gdLst/>
            <a:ahLst/>
            <a:cxnLst/>
            <a:rect l="l" t="t" r="r" b="b"/>
            <a:pathLst>
              <a:path w="0" h="3223895">
                <a:moveTo>
                  <a:pt x="0" y="3223541"/>
                </a:moveTo>
                <a:lnTo>
                  <a:pt x="0" y="0"/>
                </a:lnTo>
              </a:path>
            </a:pathLst>
          </a:custGeom>
          <a:ln w="550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281311" y="3869805"/>
            <a:ext cx="0" cy="3297554"/>
          </a:xfrm>
          <a:custGeom>
            <a:avLst/>
            <a:gdLst/>
            <a:ahLst/>
            <a:cxnLst/>
            <a:rect l="l" t="t" r="r" b="b"/>
            <a:pathLst>
              <a:path w="0" h="3297554">
                <a:moveTo>
                  <a:pt x="0" y="3297082"/>
                </a:moveTo>
                <a:lnTo>
                  <a:pt x="0" y="0"/>
                </a:lnTo>
              </a:path>
            </a:pathLst>
          </a:custGeom>
          <a:ln w="550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3976" y="4586828"/>
            <a:ext cx="1388110" cy="0"/>
          </a:xfrm>
          <a:custGeom>
            <a:avLst/>
            <a:gdLst/>
            <a:ahLst/>
            <a:cxnLst/>
            <a:rect l="l" t="t" r="r" b="b"/>
            <a:pathLst>
              <a:path w="1388110" h="0">
                <a:moveTo>
                  <a:pt x="0" y="0"/>
                </a:moveTo>
                <a:lnTo>
                  <a:pt x="1387789" y="0"/>
                </a:lnTo>
              </a:path>
            </a:pathLst>
          </a:custGeom>
          <a:ln w="61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127536" y="6878852"/>
            <a:ext cx="1247775" cy="0"/>
          </a:xfrm>
          <a:custGeom>
            <a:avLst/>
            <a:gdLst/>
            <a:ahLst/>
            <a:cxnLst/>
            <a:rect l="l" t="t" r="r" b="b"/>
            <a:pathLst>
              <a:path w="1247775" h="0">
                <a:moveTo>
                  <a:pt x="0" y="0"/>
                </a:moveTo>
                <a:lnTo>
                  <a:pt x="1247176" y="0"/>
                </a:lnTo>
              </a:path>
            </a:pathLst>
          </a:custGeom>
          <a:ln w="61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127536" y="7050448"/>
            <a:ext cx="1247775" cy="0"/>
          </a:xfrm>
          <a:custGeom>
            <a:avLst/>
            <a:gdLst/>
            <a:ahLst/>
            <a:cxnLst/>
            <a:rect l="l" t="t" r="r" b="b"/>
            <a:pathLst>
              <a:path w="1247775" h="0">
                <a:moveTo>
                  <a:pt x="0" y="0"/>
                </a:moveTo>
                <a:lnTo>
                  <a:pt x="1247176" y="0"/>
                </a:lnTo>
              </a:path>
            </a:pathLst>
          </a:custGeom>
          <a:ln w="61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999151" y="7191402"/>
            <a:ext cx="1504315" cy="0"/>
          </a:xfrm>
          <a:custGeom>
            <a:avLst/>
            <a:gdLst/>
            <a:ahLst/>
            <a:cxnLst/>
            <a:rect l="l" t="t" r="r" b="b"/>
            <a:pathLst>
              <a:path w="1504314" h="0">
                <a:moveTo>
                  <a:pt x="0" y="0"/>
                </a:moveTo>
                <a:lnTo>
                  <a:pt x="1503948" y="0"/>
                </a:lnTo>
              </a:path>
            </a:pathLst>
          </a:custGeom>
          <a:ln w="551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833234" y="7191402"/>
            <a:ext cx="1565275" cy="0"/>
          </a:xfrm>
          <a:custGeom>
            <a:avLst/>
            <a:gdLst/>
            <a:ahLst/>
            <a:cxnLst/>
            <a:rect l="l" t="t" r="r" b="b"/>
            <a:pathLst>
              <a:path w="1565275" h="0">
                <a:moveTo>
                  <a:pt x="0" y="0"/>
                </a:moveTo>
                <a:lnTo>
                  <a:pt x="1565084" y="0"/>
                </a:lnTo>
              </a:path>
            </a:pathLst>
          </a:custGeom>
          <a:ln w="551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765135" y="7185273"/>
            <a:ext cx="1497965" cy="0"/>
          </a:xfrm>
          <a:custGeom>
            <a:avLst/>
            <a:gdLst/>
            <a:ahLst/>
            <a:cxnLst/>
            <a:rect l="l" t="t" r="r" b="b"/>
            <a:pathLst>
              <a:path w="1497965" h="0">
                <a:moveTo>
                  <a:pt x="0" y="0"/>
                </a:moveTo>
                <a:lnTo>
                  <a:pt x="1497834" y="0"/>
                </a:lnTo>
              </a:path>
            </a:pathLst>
          </a:custGeom>
          <a:ln w="551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89794" y="2972134"/>
            <a:ext cx="1257300" cy="836294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394970">
              <a:lnSpc>
                <a:spcPct val="100000"/>
              </a:lnSpc>
              <a:spcBef>
                <a:spcPts val="150"/>
              </a:spcBef>
            </a:pPr>
            <a:r>
              <a:rPr dirty="0" sz="500" spc="-50">
                <a:solidFill>
                  <a:srgbClr val="0A311C"/>
                </a:solidFill>
                <a:latin typeface="Arial"/>
                <a:cs typeface="Arial"/>
              </a:rPr>
              <a:t>�</a:t>
            </a:r>
            <a:endParaRPr sz="500">
              <a:latin typeface="Arial"/>
              <a:cs typeface="Arial"/>
            </a:endParaRPr>
          </a:p>
          <a:p>
            <a:pPr marL="118110">
              <a:lnSpc>
                <a:spcPts val="2025"/>
              </a:lnSpc>
              <a:spcBef>
                <a:spcPts val="175"/>
              </a:spcBef>
            </a:pPr>
            <a:r>
              <a:rPr dirty="0" sz="1750" spc="835">
                <a:solidFill>
                  <a:srgbClr val="242D26"/>
                </a:solidFill>
                <a:latin typeface="Times New Roman"/>
                <a:cs typeface="Times New Roman"/>
              </a:rPr>
              <a:t>/</a:t>
            </a:r>
            <a:r>
              <a:rPr dirty="0" sz="1750" spc="835">
                <a:solidFill>
                  <a:srgbClr val="284F1F"/>
                </a:solidFill>
                <a:latin typeface="Times New Roman"/>
                <a:cs typeface="Times New Roman"/>
              </a:rPr>
              <a:t>�</a:t>
            </a: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ts val="2985"/>
              </a:lnSpc>
            </a:pPr>
            <a:r>
              <a:rPr dirty="0" sz="2550" spc="-10" b="1">
                <a:solidFill>
                  <a:srgbClr val="0A311C"/>
                </a:solidFill>
                <a:latin typeface="Arial"/>
                <a:cs typeface="Arial"/>
              </a:rPr>
              <a:t>UKODO</a:t>
            </a:r>
            <a:endParaRPr sz="2550">
              <a:latin typeface="Arial"/>
              <a:cs typeface="Arial"/>
            </a:endParaRPr>
          </a:p>
          <a:p>
            <a:pPr marL="34290">
              <a:lnSpc>
                <a:spcPct val="100000"/>
              </a:lnSpc>
              <a:spcBef>
                <a:spcPts val="5"/>
              </a:spcBef>
            </a:pP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-</a:t>
            </a:r>
            <a:r>
              <a:rPr dirty="0" sz="450" spc="340">
                <a:solidFill>
                  <a:srgbClr val="4D4F4B"/>
                </a:solidFill>
                <a:latin typeface="Arial"/>
                <a:cs typeface="Arial"/>
              </a:rPr>
              <a:t>  </a:t>
            </a: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SERV</a:t>
            </a:r>
            <a:r>
              <a:rPr dirty="0" sz="450">
                <a:solidFill>
                  <a:srgbClr val="757572"/>
                </a:solidFill>
                <a:latin typeface="Arial"/>
                <a:cs typeface="Arial"/>
              </a:rPr>
              <a:t>I</a:t>
            </a: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CES</a:t>
            </a:r>
            <a:r>
              <a:rPr dirty="0" sz="450" spc="11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T</a:t>
            </a:r>
            <a:r>
              <a:rPr dirty="0" sz="450">
                <a:solidFill>
                  <a:srgbClr val="757572"/>
                </a:solidFill>
                <a:latin typeface="Arial"/>
                <a:cs typeface="Arial"/>
              </a:rPr>
              <a:t>H</a:t>
            </a: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1'T</a:t>
            </a:r>
            <a:r>
              <a:rPr dirty="0" sz="450" spc="13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 spc="65">
                <a:solidFill>
                  <a:srgbClr val="4D4F4B"/>
                </a:solidFill>
                <a:latin typeface="Arial"/>
                <a:cs typeface="Arial"/>
              </a:rPr>
              <a:t>COM(</a:t>
            </a:r>
            <a:r>
              <a:rPr dirty="0" sz="450" spc="1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 spc="65">
                <a:solidFill>
                  <a:srgbClr val="4D4F4B"/>
                </a:solidFill>
                <a:latin typeface="Arial"/>
                <a:cs typeface="Arial"/>
              </a:rPr>
              <a:t>TO</a:t>
            </a:r>
            <a:r>
              <a:rPr dirty="0" sz="450" spc="-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 spc="35">
                <a:solidFill>
                  <a:srgbClr val="4D4F4B"/>
                </a:solidFill>
                <a:latin typeface="Arial"/>
                <a:cs typeface="Arial"/>
              </a:rPr>
              <a:t>YOU-</a:t>
            </a:r>
            <a:endParaRPr sz="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7597" y="3786629"/>
            <a:ext cx="388620" cy="6692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200" spc="459">
                <a:solidFill>
                  <a:srgbClr val="0A311C"/>
                </a:solidFill>
                <a:latin typeface="Arial"/>
                <a:cs typeface="Arial"/>
              </a:rPr>
              <a:t>e</a:t>
            </a:r>
            <a:endParaRPr sz="4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85000" y="4043256"/>
            <a:ext cx="86233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383B36"/>
                </a:solidFill>
                <a:latin typeface="Arial"/>
                <a:cs typeface="Arial"/>
              </a:rPr>
              <a:t>Real-time</a:t>
            </a:r>
            <a:r>
              <a:rPr dirty="0" sz="750" spc="125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383B36"/>
                </a:solidFill>
                <a:latin typeface="Arial"/>
                <a:cs typeface="Arial"/>
              </a:rPr>
              <a:t>Updates</a:t>
            </a:r>
            <a:endParaRPr sz="7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7597" y="4209234"/>
            <a:ext cx="1367155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5120" algn="l"/>
              </a:tabLst>
            </a:pPr>
            <a:r>
              <a:rPr dirty="0" u="heavy" sz="650">
                <a:solidFill>
                  <a:srgbClr val="4D4F4B"/>
                </a:solidFill>
                <a:uFill>
                  <a:solidFill>
                    <a:srgbClr val="0A311C"/>
                  </a:solidFill>
                </a:uFill>
                <a:latin typeface="Arial"/>
                <a:cs typeface="Arial"/>
              </a:rPr>
              <a:t>	</a:t>
            </a:r>
            <a:r>
              <a:rPr dirty="0" u="none" sz="650" spc="50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u="none" sz="650" spc="10">
                <a:solidFill>
                  <a:srgbClr val="4D4F4B"/>
                </a:solidFill>
                <a:latin typeface="Arial"/>
                <a:cs typeface="Arial"/>
              </a:rPr>
              <a:t>Ge</a:t>
            </a:r>
            <a:r>
              <a:rPr dirty="0" u="none" sz="650" spc="10">
                <a:solidFill>
                  <a:srgbClr val="757572"/>
                </a:solidFill>
                <a:latin typeface="Arial"/>
                <a:cs typeface="Arial"/>
              </a:rPr>
              <a:t>t </a:t>
            </a:r>
            <a:r>
              <a:rPr dirty="0" u="none" sz="650" spc="20">
                <a:solidFill>
                  <a:srgbClr val="4D4F4B"/>
                </a:solidFill>
                <a:latin typeface="Arial"/>
                <a:cs typeface="Arial"/>
              </a:rPr>
              <a:t>notifiedat</a:t>
            </a:r>
            <a:r>
              <a:rPr dirty="0" u="none" sz="650" spc="-3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u="none" sz="650" spc="10">
                <a:solidFill>
                  <a:srgbClr val="4D4F4B"/>
                </a:solidFill>
                <a:latin typeface="Arial"/>
                <a:cs typeface="Arial"/>
              </a:rPr>
              <a:t>every</a:t>
            </a:r>
            <a:r>
              <a:rPr dirty="0" u="none" sz="650" spc="-7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u="none" sz="650">
                <a:solidFill>
                  <a:srgbClr val="4D4F4B"/>
                </a:solidFill>
                <a:latin typeface="Arial"/>
                <a:cs typeface="Arial"/>
              </a:rPr>
              <a:t>step</a:t>
            </a:r>
            <a:endParaRPr sz="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3701" y="4331803"/>
            <a:ext cx="625475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10">
                <a:solidFill>
                  <a:srgbClr val="4D4F4B"/>
                </a:solidFill>
                <a:latin typeface="Arial"/>
                <a:cs typeface="Arial"/>
              </a:rPr>
              <a:t>of</a:t>
            </a:r>
            <a:r>
              <a:rPr dirty="0" sz="650" spc="1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4D4F4B"/>
                </a:solidFill>
                <a:latin typeface="Arial"/>
                <a:cs typeface="Arial"/>
              </a:rPr>
              <a:t>your</a:t>
            </a:r>
            <a:r>
              <a:rPr dirty="0" sz="650" spc="-6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83B36"/>
                </a:solidFill>
                <a:latin typeface="Arial"/>
                <a:cs typeface="Arial"/>
              </a:rPr>
              <a:t>booking</a:t>
            </a:r>
            <a:r>
              <a:rPr dirty="0" sz="650" spc="-10">
                <a:solidFill>
                  <a:srgbClr val="757572"/>
                </a:solidFill>
                <a:latin typeface="Arial"/>
                <a:cs typeface="Arial"/>
              </a:rPr>
              <a:t>.</a:t>
            </a:r>
            <a:endParaRPr sz="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6952" y="4298352"/>
            <a:ext cx="353060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200">
                <a:solidFill>
                  <a:srgbClr val="0A311C"/>
                </a:solidFill>
                <a:latin typeface="Times New Roman"/>
                <a:cs typeface="Times New Roman"/>
              </a:rPr>
              <a:t>•</a:t>
            </a:r>
            <a:endParaRPr sz="7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6952" y="4996990"/>
            <a:ext cx="353060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200">
                <a:solidFill>
                  <a:srgbClr val="0A311C"/>
                </a:solidFill>
                <a:latin typeface="Times New Roman"/>
                <a:cs typeface="Times New Roman"/>
              </a:rPr>
              <a:t>•</a:t>
            </a:r>
            <a:endParaRPr sz="7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0969" y="4678724"/>
            <a:ext cx="908050" cy="45275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455"/>
              </a:spcBef>
            </a:pPr>
            <a:r>
              <a:rPr dirty="0" sz="750">
                <a:solidFill>
                  <a:srgbClr val="4D4F4B"/>
                </a:solidFill>
                <a:latin typeface="Arial"/>
                <a:cs typeface="Arial"/>
              </a:rPr>
              <a:t>Live</a:t>
            </a:r>
            <a:r>
              <a:rPr dirty="0" sz="750" spc="-1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42D26"/>
                </a:solidFill>
                <a:latin typeface="Arial"/>
                <a:cs typeface="Arial"/>
              </a:rPr>
              <a:t>Tra</a:t>
            </a:r>
            <a:r>
              <a:rPr dirty="0" sz="750" spc="-10">
                <a:solidFill>
                  <a:srgbClr val="4D4F4B"/>
                </a:solidFill>
                <a:latin typeface="Arial"/>
                <a:cs typeface="Arial"/>
              </a:rPr>
              <a:t>cking</a:t>
            </a:r>
            <a:endParaRPr sz="750">
              <a:latin typeface="Arial"/>
              <a:cs typeface="Arial"/>
            </a:endParaRPr>
          </a:p>
          <a:p>
            <a:pPr marL="12700" marR="5080" indent="3175">
              <a:lnSpc>
                <a:spcPct val="129900"/>
              </a:lnSpc>
              <a:spcBef>
                <a:spcPts val="75"/>
              </a:spcBef>
            </a:pPr>
            <a:r>
              <a:rPr dirty="0" sz="650">
                <a:solidFill>
                  <a:srgbClr val="383B36"/>
                </a:solidFill>
                <a:latin typeface="Arial"/>
                <a:cs typeface="Arial"/>
              </a:rPr>
              <a:t>Track</a:t>
            </a:r>
            <a:r>
              <a:rPr dirty="0" sz="650" spc="-45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4D4F4B"/>
                </a:solidFill>
                <a:latin typeface="Arial"/>
                <a:cs typeface="Arial"/>
              </a:rPr>
              <a:t>your</a:t>
            </a:r>
            <a:r>
              <a:rPr dirty="0" sz="650" spc="-6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professional</a:t>
            </a:r>
            <a:r>
              <a:rPr dirty="0" sz="650" spc="50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646662"/>
                </a:solidFill>
                <a:latin typeface="Arial"/>
                <a:cs typeface="Arial"/>
              </a:rPr>
              <a:t>i</a:t>
            </a:r>
            <a:r>
              <a:rPr dirty="0" sz="650" spc="10">
                <a:solidFill>
                  <a:srgbClr val="383B36"/>
                </a:solidFill>
                <a:latin typeface="Arial"/>
                <a:cs typeface="Arial"/>
              </a:rPr>
              <a:t>n</a:t>
            </a:r>
            <a:r>
              <a:rPr dirty="0" sz="650" spc="-5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4D4F4B"/>
                </a:solidFill>
                <a:latin typeface="Arial"/>
                <a:cs typeface="Arial"/>
              </a:rPr>
              <a:t>real-timeon</a:t>
            </a:r>
            <a:r>
              <a:rPr dirty="0" sz="650" spc="1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383B36"/>
                </a:solidFill>
                <a:latin typeface="Arial"/>
                <a:cs typeface="Arial"/>
              </a:rPr>
              <a:t>the</a:t>
            </a:r>
            <a:r>
              <a:rPr dirty="0" sz="650" spc="25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4D4F4B"/>
                </a:solidFill>
                <a:latin typeface="Arial"/>
                <a:cs typeface="Arial"/>
              </a:rPr>
              <a:t>map.</a:t>
            </a:r>
            <a:endParaRPr sz="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0969" y="5377364"/>
            <a:ext cx="951230" cy="452755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algn="just" marL="12700" marR="5080" indent="3810">
              <a:lnSpc>
                <a:spcPct val="132200"/>
              </a:lnSpc>
              <a:spcBef>
                <a:spcPts val="165"/>
              </a:spcBef>
            </a:pPr>
            <a:r>
              <a:rPr dirty="0" sz="750" spc="-35">
                <a:solidFill>
                  <a:srgbClr val="4D4F4B"/>
                </a:solidFill>
                <a:latin typeface="Arial"/>
                <a:cs typeface="Arial"/>
              </a:rPr>
              <a:t>Easy</a:t>
            </a:r>
            <a:r>
              <a:rPr dirty="0" sz="750" spc="1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383B36"/>
                </a:solidFill>
                <a:latin typeface="Arial"/>
                <a:cs typeface="Arial"/>
              </a:rPr>
              <a:t>Communicat</a:t>
            </a:r>
            <a:r>
              <a:rPr dirty="0" sz="750" spc="-10">
                <a:solidFill>
                  <a:srgbClr val="181816"/>
                </a:solidFill>
                <a:latin typeface="Arial"/>
                <a:cs typeface="Arial"/>
              </a:rPr>
              <a:t>i</a:t>
            </a:r>
            <a:r>
              <a:rPr dirty="0" sz="750" spc="-10">
                <a:solidFill>
                  <a:srgbClr val="383B36"/>
                </a:solidFill>
                <a:latin typeface="Arial"/>
                <a:cs typeface="Arial"/>
              </a:rPr>
              <a:t>on </a:t>
            </a:r>
            <a:r>
              <a:rPr dirty="0" sz="650">
                <a:solidFill>
                  <a:srgbClr val="4D4F4B"/>
                </a:solidFill>
                <a:latin typeface="Arial"/>
                <a:cs typeface="Arial"/>
              </a:rPr>
              <a:t>Chat</a:t>
            </a:r>
            <a:r>
              <a:rPr dirty="0" sz="650" spc="-4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4D4F4B"/>
                </a:solidFill>
                <a:latin typeface="Arial"/>
                <a:cs typeface="Arial"/>
              </a:rPr>
              <a:t>or</a:t>
            </a:r>
            <a:r>
              <a:rPr dirty="0" sz="650" spc="5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4D4F4B"/>
                </a:solidFill>
                <a:latin typeface="Arial"/>
                <a:cs typeface="Arial"/>
              </a:rPr>
              <a:t>callyour</a:t>
            </a:r>
            <a:r>
              <a:rPr dirty="0" sz="650" spc="6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service</a:t>
            </a:r>
            <a:r>
              <a:rPr dirty="0" sz="650" spc="50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4D4F4B"/>
                </a:solidFill>
                <a:latin typeface="Arial"/>
                <a:cs typeface="Arial"/>
              </a:rPr>
              <a:t>provider</a:t>
            </a:r>
            <a:r>
              <a:rPr dirty="0" sz="650" spc="3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anytime.</a:t>
            </a:r>
            <a:endParaRPr sz="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0390" y="6058559"/>
            <a:ext cx="951230" cy="4394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 indent="3810">
              <a:lnSpc>
                <a:spcPct val="129500"/>
              </a:lnSpc>
              <a:spcBef>
                <a:spcPts val="135"/>
              </a:spcBef>
            </a:pPr>
            <a:r>
              <a:rPr dirty="0" sz="750">
                <a:solidFill>
                  <a:srgbClr val="383B36"/>
                </a:solidFill>
                <a:latin typeface="Arial"/>
                <a:cs typeface="Arial"/>
              </a:rPr>
              <a:t>Total</a:t>
            </a:r>
            <a:r>
              <a:rPr dirty="0" sz="750" spc="-30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4D4F4B"/>
                </a:solidFill>
                <a:latin typeface="Arial"/>
                <a:cs typeface="Arial"/>
              </a:rPr>
              <a:t>Trans</a:t>
            </a:r>
            <a:r>
              <a:rPr dirty="0" sz="750" spc="-10">
                <a:solidFill>
                  <a:srgbClr val="242D26"/>
                </a:solidFill>
                <a:latin typeface="Arial"/>
                <a:cs typeface="Arial"/>
              </a:rPr>
              <a:t>pare</a:t>
            </a:r>
            <a:r>
              <a:rPr dirty="0" sz="750" spc="-10">
                <a:solidFill>
                  <a:srgbClr val="4D4F4B"/>
                </a:solidFill>
                <a:latin typeface="Arial"/>
                <a:cs typeface="Arial"/>
              </a:rPr>
              <a:t>ncy </a:t>
            </a:r>
            <a:r>
              <a:rPr dirty="0" sz="650">
                <a:solidFill>
                  <a:srgbClr val="646662"/>
                </a:solidFill>
                <a:latin typeface="Arial"/>
                <a:cs typeface="Arial"/>
              </a:rPr>
              <a:t>K</a:t>
            </a:r>
            <a:r>
              <a:rPr dirty="0" sz="650">
                <a:solidFill>
                  <a:srgbClr val="383B36"/>
                </a:solidFill>
                <a:latin typeface="Arial"/>
                <a:cs typeface="Arial"/>
              </a:rPr>
              <a:t>now</a:t>
            </a:r>
            <a:r>
              <a:rPr dirty="0" sz="650" spc="140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4D4F4B"/>
                </a:solidFill>
                <a:latin typeface="Arial"/>
                <a:cs typeface="Arial"/>
              </a:rPr>
              <a:t>when </a:t>
            </a:r>
            <a:r>
              <a:rPr dirty="0" sz="650">
                <a:solidFill>
                  <a:srgbClr val="383B36"/>
                </a:solidFill>
                <a:latin typeface="Arial"/>
                <a:cs typeface="Arial"/>
              </a:rPr>
              <a:t>your</a:t>
            </a:r>
            <a:r>
              <a:rPr dirty="0" sz="650" spc="-15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se</a:t>
            </a:r>
            <a:r>
              <a:rPr dirty="0" sz="650" spc="-10">
                <a:solidFill>
                  <a:srgbClr val="242D26"/>
                </a:solidFill>
                <a:latin typeface="Arial"/>
                <a:cs typeface="Arial"/>
              </a:rPr>
              <a:t>r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vice</a:t>
            </a:r>
            <a:r>
              <a:rPr dirty="0" sz="650" spc="50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4D4F4B"/>
                </a:solidFill>
                <a:latin typeface="Arial"/>
                <a:cs typeface="Arial"/>
              </a:rPr>
              <a:t>starts</a:t>
            </a:r>
            <a:r>
              <a:rPr dirty="0" sz="650" spc="3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4D4F4B"/>
                </a:solidFill>
                <a:latin typeface="Arial"/>
                <a:cs typeface="Arial"/>
              </a:rPr>
              <a:t>and</a:t>
            </a:r>
            <a:r>
              <a:rPr dirty="0" sz="650" spc="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ends.</a:t>
            </a:r>
            <a:endParaRPr sz="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1553" y="6729542"/>
            <a:ext cx="1116965" cy="39370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 indent="635">
              <a:lnSpc>
                <a:spcPct val="120600"/>
              </a:lnSpc>
              <a:spcBef>
                <a:spcPts val="170"/>
              </a:spcBef>
            </a:pPr>
            <a:r>
              <a:rPr dirty="0" sz="650" spc="20">
                <a:solidFill>
                  <a:srgbClr val="4D4F4B"/>
                </a:solidFill>
                <a:latin typeface="Arial"/>
                <a:cs typeface="Arial"/>
              </a:rPr>
              <a:t>Your</a:t>
            </a:r>
            <a:r>
              <a:rPr dirty="0" sz="650" spc="-5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20">
                <a:solidFill>
                  <a:srgbClr val="4D4F4B"/>
                </a:solidFill>
                <a:latin typeface="Arial"/>
                <a:cs typeface="Arial"/>
              </a:rPr>
              <a:t>Safety</a:t>
            </a:r>
            <a:r>
              <a:rPr dirty="0" sz="650" spc="-3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20">
                <a:solidFill>
                  <a:srgbClr val="4D4F4B"/>
                </a:solidFill>
                <a:latin typeface="Arial"/>
                <a:cs typeface="Arial"/>
              </a:rPr>
              <a:t>is</a:t>
            </a:r>
            <a:r>
              <a:rPr dirty="0" sz="650" spc="-3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20">
                <a:solidFill>
                  <a:srgbClr val="4D4F4B"/>
                </a:solidFill>
                <a:latin typeface="Arial"/>
                <a:cs typeface="Arial"/>
              </a:rPr>
              <a:t>O</a:t>
            </a:r>
            <a:r>
              <a:rPr dirty="0" sz="650" spc="20">
                <a:solidFill>
                  <a:srgbClr val="242D26"/>
                </a:solidFill>
                <a:latin typeface="Arial"/>
                <a:cs typeface="Arial"/>
              </a:rPr>
              <a:t>ur</a:t>
            </a:r>
            <a:r>
              <a:rPr dirty="0" sz="650" spc="40">
                <a:solidFill>
                  <a:srgbClr val="242D26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83B36"/>
                </a:solidFill>
                <a:latin typeface="Arial"/>
                <a:cs typeface="Arial"/>
              </a:rPr>
              <a:t>Priority</a:t>
            </a:r>
            <a:r>
              <a:rPr dirty="0" sz="650" spc="500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650" spc="-25">
                <a:solidFill>
                  <a:srgbClr val="4D4F4B"/>
                </a:solidFill>
                <a:latin typeface="Arial"/>
                <a:cs typeface="Arial"/>
              </a:rPr>
              <a:t>All</a:t>
            </a:r>
            <a:r>
              <a:rPr dirty="0" sz="650" spc="-25">
                <a:solidFill>
                  <a:srgbClr val="646662"/>
                </a:solidFill>
                <a:latin typeface="Arial"/>
                <a:cs typeface="Arial"/>
              </a:rPr>
              <a:t>profess</a:t>
            </a:r>
            <a:r>
              <a:rPr dirty="0" sz="650" spc="-25">
                <a:solidFill>
                  <a:srgbClr val="181816"/>
                </a:solidFill>
                <a:latin typeface="Arial"/>
                <a:cs typeface="Arial"/>
              </a:rPr>
              <a:t>i</a:t>
            </a:r>
            <a:r>
              <a:rPr dirty="0" sz="650" spc="-25">
                <a:solidFill>
                  <a:srgbClr val="646662"/>
                </a:solidFill>
                <a:latin typeface="Arial"/>
                <a:cs typeface="Arial"/>
              </a:rPr>
              <a:t>onals</a:t>
            </a:r>
            <a:r>
              <a:rPr dirty="0" sz="650" spc="5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4D4F4B"/>
                </a:solidFill>
                <a:latin typeface="Arial"/>
                <a:cs typeface="Arial"/>
              </a:rPr>
              <a:t>are</a:t>
            </a:r>
            <a:r>
              <a:rPr dirty="0" sz="650" spc="-20">
                <a:solidFill>
                  <a:srgbClr val="646662"/>
                </a:solidFill>
                <a:latin typeface="Arial"/>
                <a:cs typeface="Arial"/>
              </a:rPr>
              <a:t>bac</a:t>
            </a:r>
            <a:r>
              <a:rPr dirty="0" sz="650" spc="-20">
                <a:solidFill>
                  <a:srgbClr val="383B36"/>
                </a:solidFill>
                <a:latin typeface="Arial"/>
                <a:cs typeface="Arial"/>
              </a:rPr>
              <a:t>kg</a:t>
            </a:r>
            <a:r>
              <a:rPr dirty="0" sz="650" spc="-20">
                <a:solidFill>
                  <a:srgbClr val="646662"/>
                </a:solidFill>
                <a:latin typeface="Arial"/>
                <a:cs typeface="Arial"/>
              </a:rPr>
              <a:t>round</a:t>
            </a:r>
            <a:r>
              <a:rPr dirty="0" sz="650" spc="500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4D4F4B"/>
                </a:solidFill>
                <a:latin typeface="Arial"/>
                <a:cs typeface="Arial"/>
              </a:rPr>
              <a:t>verified</a:t>
            </a:r>
            <a:r>
              <a:rPr dirty="0" sz="650" spc="-7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383B36"/>
                </a:solidFill>
                <a:latin typeface="Arial"/>
                <a:cs typeface="Arial"/>
              </a:rPr>
              <a:t>for</a:t>
            </a:r>
            <a:r>
              <a:rPr dirty="0" sz="650" spc="-30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83B36"/>
                </a:solidFill>
                <a:latin typeface="Arial"/>
                <a:cs typeface="Arial"/>
              </a:rPr>
              <a:t>yourpeace</a:t>
            </a:r>
            <a:r>
              <a:rPr dirty="0" sz="650" spc="-80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242D26"/>
                </a:solidFill>
                <a:latin typeface="Arial"/>
                <a:cs typeface="Arial"/>
              </a:rPr>
              <a:t>o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f</a:t>
            </a:r>
            <a:r>
              <a:rPr dirty="0" sz="650" spc="-2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646662"/>
                </a:solidFill>
                <a:latin typeface="Arial"/>
                <a:cs typeface="Arial"/>
              </a:rPr>
              <a:t>min</a:t>
            </a:r>
            <a:r>
              <a:rPr dirty="0" sz="650" spc="-20">
                <a:solidFill>
                  <a:srgbClr val="383B36"/>
                </a:solidFill>
                <a:latin typeface="Arial"/>
                <a:cs typeface="Arial"/>
              </a:rPr>
              <a:t>d</a:t>
            </a:r>
            <a:r>
              <a:rPr dirty="0" sz="650" spc="-20">
                <a:solidFill>
                  <a:srgbClr val="646662"/>
                </a:solidFill>
                <a:latin typeface="Arial"/>
                <a:cs typeface="Arial"/>
              </a:rPr>
              <a:t>.</a:t>
            </a:r>
            <a:endParaRPr sz="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8297" y="7416927"/>
            <a:ext cx="480695" cy="252729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650" spc="-10">
                <a:solidFill>
                  <a:srgbClr val="383B36"/>
                </a:solidFill>
                <a:latin typeface="Arial"/>
                <a:cs typeface="Arial"/>
              </a:rPr>
              <a:t>Background</a:t>
            </a:r>
            <a:endParaRPr sz="65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spcBef>
                <a:spcPts val="85"/>
              </a:spcBef>
            </a:pPr>
            <a:r>
              <a:rPr dirty="0" sz="700" spc="-10">
                <a:solidFill>
                  <a:srgbClr val="383B36"/>
                </a:solidFill>
                <a:latin typeface="Arial"/>
                <a:cs typeface="Arial"/>
              </a:rPr>
              <a:t>Ve</a:t>
            </a:r>
            <a:r>
              <a:rPr dirty="0" sz="700" spc="-10">
                <a:solidFill>
                  <a:srgbClr val="646662"/>
                </a:solidFill>
                <a:latin typeface="Arial"/>
                <a:cs typeface="Arial"/>
              </a:rPr>
              <a:t>rified</a:t>
            </a:r>
            <a:endParaRPr sz="7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93548" y="2913842"/>
            <a:ext cx="2645410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spc="-55" b="1">
                <a:solidFill>
                  <a:srgbClr val="0A311C"/>
                </a:solidFill>
                <a:latin typeface="Arial"/>
                <a:cs typeface="Arial"/>
              </a:rPr>
              <a:t>Track</a:t>
            </a:r>
            <a:r>
              <a:rPr dirty="0" sz="2300" spc="-105" b="1">
                <a:solidFill>
                  <a:srgbClr val="0A311C"/>
                </a:solidFill>
                <a:latin typeface="Arial"/>
                <a:cs typeface="Arial"/>
              </a:rPr>
              <a:t> </a:t>
            </a:r>
            <a:r>
              <a:rPr dirty="0" sz="2300" spc="-55" b="1">
                <a:solidFill>
                  <a:srgbClr val="0A311C"/>
                </a:solidFill>
                <a:latin typeface="Arial"/>
                <a:cs typeface="Arial"/>
              </a:rPr>
              <a:t>Your</a:t>
            </a:r>
            <a:r>
              <a:rPr dirty="0" sz="2300" spc="-60" b="1">
                <a:solidFill>
                  <a:srgbClr val="0A311C"/>
                </a:solidFill>
                <a:latin typeface="Arial"/>
                <a:cs typeface="Arial"/>
              </a:rPr>
              <a:t> </a:t>
            </a:r>
            <a:r>
              <a:rPr dirty="0" sz="2300" spc="-75" b="1">
                <a:solidFill>
                  <a:srgbClr val="0A311C"/>
                </a:solidFill>
                <a:latin typeface="Arial"/>
                <a:cs typeface="Arial"/>
              </a:rPr>
              <a:t>Booking</a:t>
            </a:r>
            <a:endParaRPr sz="2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15387" y="3318317"/>
            <a:ext cx="183261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20">
                <a:solidFill>
                  <a:srgbClr val="181816"/>
                </a:solidFill>
                <a:latin typeface="Arial"/>
                <a:cs typeface="Arial"/>
              </a:rPr>
              <a:t>Stay</a:t>
            </a:r>
            <a:r>
              <a:rPr dirty="0" sz="1100" spc="-5">
                <a:solidFill>
                  <a:srgbClr val="181816"/>
                </a:solidFill>
                <a:latin typeface="Arial"/>
                <a:cs typeface="Arial"/>
              </a:rPr>
              <a:t> </a:t>
            </a:r>
            <a:r>
              <a:rPr dirty="0" sz="1100" spc="20">
                <a:solidFill>
                  <a:srgbClr val="181816"/>
                </a:solidFill>
                <a:latin typeface="Arial"/>
                <a:cs typeface="Arial"/>
              </a:rPr>
              <a:t>Updated,</a:t>
            </a:r>
            <a:r>
              <a:rPr dirty="0" sz="1100" spc="-5">
                <a:solidFill>
                  <a:srgbClr val="181816"/>
                </a:solidFill>
                <a:latin typeface="Arial"/>
                <a:cs typeface="Arial"/>
              </a:rPr>
              <a:t> </a:t>
            </a:r>
            <a:r>
              <a:rPr dirty="0" sz="1100" spc="20">
                <a:solidFill>
                  <a:srgbClr val="181816"/>
                </a:solidFill>
                <a:latin typeface="Arial"/>
                <a:cs typeface="Arial"/>
              </a:rPr>
              <a:t>Stay</a:t>
            </a:r>
            <a:r>
              <a:rPr dirty="0" sz="1100" spc="60">
                <a:solidFill>
                  <a:srgbClr val="181816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242D26"/>
                </a:solidFill>
                <a:latin typeface="Arial"/>
                <a:cs typeface="Arial"/>
              </a:rPr>
              <a:t>Re</a:t>
            </a:r>
            <a:r>
              <a:rPr dirty="0" sz="1100" spc="-10">
                <a:latin typeface="Arial"/>
                <a:cs typeface="Arial"/>
              </a:rPr>
              <a:t>l</a:t>
            </a:r>
            <a:r>
              <a:rPr dirty="0" sz="1100" spc="-10">
                <a:solidFill>
                  <a:srgbClr val="242D26"/>
                </a:solidFill>
                <a:latin typeface="Arial"/>
                <a:cs typeface="Arial"/>
              </a:rPr>
              <a:t>axed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77416" y="4000867"/>
            <a:ext cx="10287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4D4F4B"/>
                </a:solidFill>
                <a:latin typeface="Arial"/>
                <a:cs typeface="Arial"/>
              </a:rPr>
              <a:t>f-</a:t>
            </a:r>
            <a:r>
              <a:rPr dirty="0" sz="650" spc="-50">
                <a:solidFill>
                  <a:srgbClr val="4D4F4B"/>
                </a:solidFill>
                <a:latin typeface="Arial"/>
                <a:cs typeface="Arial"/>
              </a:rPr>
              <a:t>-</a:t>
            </a:r>
            <a:endParaRPr sz="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445970" y="4013634"/>
            <a:ext cx="54483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20">
                <a:solidFill>
                  <a:srgbClr val="383B36"/>
                </a:solidFill>
                <a:latin typeface="Arial"/>
                <a:cs typeface="Arial"/>
              </a:rPr>
              <a:t>Booking</a:t>
            </a:r>
            <a:r>
              <a:rPr dirty="0" sz="550" spc="5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383B36"/>
                </a:solidFill>
                <a:latin typeface="Arial"/>
                <a:cs typeface="Arial"/>
              </a:rPr>
              <a:t>Deta</a:t>
            </a:r>
            <a:r>
              <a:rPr dirty="0" sz="550" spc="-10">
                <a:solidFill>
                  <a:srgbClr val="757572"/>
                </a:solidFill>
                <a:latin typeface="Arial"/>
                <a:cs typeface="Arial"/>
              </a:rPr>
              <a:t>i</a:t>
            </a:r>
            <a:r>
              <a:rPr dirty="0" sz="550" spc="-10">
                <a:solidFill>
                  <a:srgbClr val="4D4F4B"/>
                </a:solidFill>
                <a:latin typeface="Arial"/>
                <a:cs typeface="Arial"/>
              </a:rPr>
              <a:t>ls</a:t>
            </a:r>
            <a:endParaRPr sz="5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88881" y="4237577"/>
            <a:ext cx="440690" cy="20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7145">
              <a:lnSpc>
                <a:spcPct val="120600"/>
              </a:lnSpc>
              <a:spcBef>
                <a:spcPts val="100"/>
              </a:spcBef>
            </a:pPr>
            <a:r>
              <a:rPr dirty="0" sz="500" spc="-10">
                <a:solidFill>
                  <a:srgbClr val="383B36"/>
                </a:solidFill>
                <a:latin typeface="Arial"/>
                <a:cs typeface="Arial"/>
              </a:rPr>
              <a:t>800.k</a:t>
            </a:r>
            <a:r>
              <a:rPr dirty="0" sz="500" spc="-10">
                <a:solidFill>
                  <a:srgbClr val="646662"/>
                </a:solidFill>
                <a:latin typeface="Arial"/>
                <a:cs typeface="Arial"/>
              </a:rPr>
              <a:t>!</a:t>
            </a:r>
            <a:r>
              <a:rPr dirty="0" sz="500" spc="-10">
                <a:solidFill>
                  <a:srgbClr val="383B36"/>
                </a:solidFill>
                <a:latin typeface="Arial"/>
                <a:cs typeface="Arial"/>
              </a:rPr>
              <a:t>ng</a:t>
            </a:r>
            <a:r>
              <a:rPr dirty="0" sz="500" spc="-35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500" spc="-25">
                <a:solidFill>
                  <a:srgbClr val="4D4F4B"/>
                </a:solidFill>
                <a:latin typeface="Arial"/>
                <a:cs typeface="Arial"/>
              </a:rPr>
              <a:t>10</a:t>
            </a:r>
            <a:r>
              <a:rPr dirty="0" sz="500" spc="50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D4F4B"/>
                </a:solidFill>
                <a:latin typeface="Arial"/>
                <a:cs typeface="Arial"/>
              </a:rPr>
              <a:t>#</a:t>
            </a:r>
            <a:r>
              <a:rPr dirty="0" sz="500" spc="-10">
                <a:solidFill>
                  <a:srgbClr val="757572"/>
                </a:solidFill>
                <a:latin typeface="Arial"/>
                <a:cs typeface="Arial"/>
              </a:rPr>
              <a:t>U</a:t>
            </a:r>
            <a:r>
              <a:rPr dirty="0" sz="500" spc="-10">
                <a:solidFill>
                  <a:srgbClr val="4D4F4B"/>
                </a:solidFill>
                <a:latin typeface="Arial"/>
                <a:cs typeface="Arial"/>
              </a:rPr>
              <a:t>K02045</a:t>
            </a:r>
            <a:r>
              <a:rPr dirty="0" sz="500" spc="-10">
                <a:solidFill>
                  <a:srgbClr val="242D26"/>
                </a:solidFill>
                <a:latin typeface="Arial"/>
                <a:cs typeface="Arial"/>
              </a:rPr>
              <a:t>1</a:t>
            </a:r>
            <a:r>
              <a:rPr dirty="0" sz="500" spc="-10">
                <a:solidFill>
                  <a:srgbClr val="4D4F4B"/>
                </a:solidFill>
                <a:latin typeface="Arial"/>
                <a:cs typeface="Arial"/>
              </a:rPr>
              <a:t>6</a:t>
            </a:r>
            <a:endParaRPr sz="5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436437" y="4536875"/>
            <a:ext cx="792480" cy="3149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275"/>
              </a:spcBef>
            </a:pPr>
            <a:r>
              <a:rPr dirty="0" sz="550">
                <a:solidFill>
                  <a:srgbClr val="383B36"/>
                </a:solidFill>
                <a:latin typeface="Arial"/>
                <a:cs typeface="Arial"/>
              </a:rPr>
              <a:t>P</a:t>
            </a:r>
            <a:r>
              <a:rPr dirty="0" sz="550">
                <a:solidFill>
                  <a:srgbClr val="757572"/>
                </a:solidFill>
                <a:latin typeface="Arial"/>
                <a:cs typeface="Arial"/>
              </a:rPr>
              <a:t>l</a:t>
            </a:r>
            <a:r>
              <a:rPr dirty="0" sz="550">
                <a:solidFill>
                  <a:srgbClr val="242D26"/>
                </a:solidFill>
                <a:latin typeface="Arial"/>
                <a:cs typeface="Arial"/>
              </a:rPr>
              <a:t>umb</a:t>
            </a:r>
            <a:r>
              <a:rPr dirty="0" sz="550">
                <a:solidFill>
                  <a:srgbClr val="4D4F4B"/>
                </a:solidFill>
                <a:latin typeface="Arial"/>
                <a:cs typeface="Arial"/>
              </a:rPr>
              <a:t>ing</a:t>
            </a:r>
            <a:r>
              <a:rPr dirty="0" sz="550" spc="-4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383B36"/>
                </a:solidFill>
                <a:latin typeface="Arial"/>
                <a:cs typeface="Arial"/>
              </a:rPr>
              <a:t>Sorvico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500">
                <a:solidFill>
                  <a:srgbClr val="757572"/>
                </a:solidFill>
                <a:latin typeface="Times New Roman"/>
                <a:cs typeface="Times New Roman"/>
              </a:rPr>
              <a:t>filli</a:t>
            </a:r>
            <a:r>
              <a:rPr dirty="0" sz="500">
                <a:solidFill>
                  <a:srgbClr val="383B36"/>
                </a:solidFill>
                <a:latin typeface="Times New Roman"/>
                <a:cs typeface="Times New Roman"/>
              </a:rPr>
              <a:t>ng</a:t>
            </a:r>
            <a:r>
              <a:rPr dirty="0" sz="500" spc="5">
                <a:solidFill>
                  <a:srgbClr val="383B36"/>
                </a:solidFill>
                <a:latin typeface="Times New Roman"/>
                <a:cs typeface="Times New Roman"/>
              </a:rPr>
              <a:t> </a:t>
            </a:r>
            <a:r>
              <a:rPr dirty="0" sz="500" spc="-65">
                <a:solidFill>
                  <a:srgbClr val="646662"/>
                </a:solidFill>
                <a:latin typeface="Times New Roman"/>
                <a:cs typeface="Times New Roman"/>
              </a:rPr>
              <a:t>l&amp;</a:t>
            </a:r>
            <a:r>
              <a:rPr dirty="0" sz="500" spc="-65">
                <a:solidFill>
                  <a:srgbClr val="383B36"/>
                </a:solidFill>
                <a:latin typeface="Times New Roman"/>
                <a:cs typeface="Times New Roman"/>
              </a:rPr>
              <a:t>.ak.</a:t>
            </a:r>
            <a:r>
              <a:rPr dirty="0" sz="500" spc="-65">
                <a:solidFill>
                  <a:srgbClr val="646662"/>
                </a:solidFill>
                <a:latin typeface="Times New Roman"/>
                <a:cs typeface="Times New Roman"/>
              </a:rPr>
              <a:t>s:</a:t>
            </a:r>
            <a:r>
              <a:rPr dirty="0" sz="500" spc="-65">
                <a:solidFill>
                  <a:srgbClr val="828585"/>
                </a:solidFill>
                <a:latin typeface="Times New Roman"/>
                <a:cs typeface="Times New Roman"/>
              </a:rPr>
              <a:t>,</a:t>
            </a:r>
            <a:r>
              <a:rPr dirty="0" sz="500" spc="5">
                <a:solidFill>
                  <a:srgbClr val="828585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383B36"/>
                </a:solidFill>
                <a:latin typeface="Times New Roman"/>
                <a:cs typeface="Times New Roman"/>
              </a:rPr>
              <a:t>pipe</a:t>
            </a:r>
            <a:r>
              <a:rPr dirty="0" sz="450" spc="-10">
                <a:solidFill>
                  <a:srgbClr val="4D4F4B"/>
                </a:solidFill>
                <a:latin typeface="Times New Roman"/>
                <a:cs typeface="Times New Roman"/>
              </a:rPr>
              <a:t>iMta'ilatiOI\</a:t>
            </a:r>
            <a:endParaRPr sz="45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75"/>
              </a:spcBef>
            </a:pPr>
            <a:r>
              <a:rPr dirty="0" sz="500" spc="-10">
                <a:solidFill>
                  <a:srgbClr val="757572"/>
                </a:solidFill>
                <a:latin typeface="Times New Roman"/>
                <a:cs typeface="Times New Roman"/>
              </a:rPr>
              <a:t>b</a:t>
            </a:r>
            <a:r>
              <a:rPr dirty="0" sz="500" spc="-10">
                <a:solidFill>
                  <a:srgbClr val="4D4F4B"/>
                </a:solidFill>
                <a:latin typeface="Times New Roman"/>
                <a:cs typeface="Times New Roman"/>
              </a:rPr>
              <a:t>a1hroom</a:t>
            </a:r>
            <a:r>
              <a:rPr dirty="0" sz="500" spc="10">
                <a:solidFill>
                  <a:srgbClr val="4D4F4B"/>
                </a:solidFill>
                <a:latin typeface="Times New Roman"/>
                <a:cs typeface="Times New Roman"/>
              </a:rPr>
              <a:t> </a:t>
            </a:r>
            <a:r>
              <a:rPr dirty="0" sz="450">
                <a:solidFill>
                  <a:srgbClr val="4D4F4B"/>
                </a:solidFill>
                <a:latin typeface="Times New Roman"/>
                <a:cs typeface="Times New Roman"/>
              </a:rPr>
              <a:t>fittr!Q!i</a:t>
            </a:r>
            <a:r>
              <a:rPr dirty="0" sz="450" spc="-65">
                <a:solidFill>
                  <a:srgbClr val="4D4F4B"/>
                </a:solidFill>
                <a:latin typeface="Times New Roman"/>
                <a:cs typeface="Times New Roman"/>
              </a:rPr>
              <a:t> </a:t>
            </a: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&amp;</a:t>
            </a:r>
            <a:r>
              <a:rPr dirty="0" sz="450" spc="8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D4F4B"/>
                </a:solidFill>
                <a:latin typeface="Times New Roman"/>
                <a:cs typeface="Times New Roman"/>
              </a:rPr>
              <a:t>more</a:t>
            </a:r>
            <a:r>
              <a:rPr dirty="0" sz="500" spc="-10">
                <a:latin typeface="Times New Roman"/>
                <a:cs typeface="Times New Roman"/>
              </a:rPr>
              <a:t>.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86302" y="4954707"/>
            <a:ext cx="438784" cy="45212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455"/>
              </a:spcBef>
            </a:pPr>
            <a:r>
              <a:rPr dirty="0" sz="650">
                <a:solidFill>
                  <a:srgbClr val="4D4F4B"/>
                </a:solidFill>
                <a:latin typeface="Arial"/>
                <a:cs typeface="Arial"/>
              </a:rPr>
              <a:t>ffi</a:t>
            </a:r>
            <a:r>
              <a:rPr dirty="0" sz="650" spc="37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baseline="6172" sz="675" spc="-30">
                <a:solidFill>
                  <a:srgbClr val="4D4F4B"/>
                </a:solidFill>
                <a:latin typeface="Arial"/>
                <a:cs typeface="Arial"/>
              </a:rPr>
              <a:t>Date</a:t>
            </a:r>
            <a:endParaRPr baseline="6172" sz="675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35"/>
              </a:spcBef>
            </a:pPr>
            <a:r>
              <a:rPr dirty="0" sz="600">
                <a:solidFill>
                  <a:srgbClr val="4D4F4B"/>
                </a:solidFill>
                <a:latin typeface="Times New Roman"/>
                <a:cs typeface="Times New Roman"/>
              </a:rPr>
              <a:t>(!)</a:t>
            </a:r>
            <a:r>
              <a:rPr dirty="0" sz="600" spc="365">
                <a:solidFill>
                  <a:srgbClr val="4D4F4B"/>
                </a:solidFill>
                <a:latin typeface="Times New Roman"/>
                <a:cs typeface="Times New Roman"/>
              </a:rPr>
              <a:t> </a:t>
            </a:r>
            <a:r>
              <a:rPr dirty="0" sz="400" spc="-10">
                <a:solidFill>
                  <a:srgbClr val="646662"/>
                </a:solidFill>
                <a:latin typeface="Arial"/>
                <a:cs typeface="Arial"/>
              </a:rPr>
              <a:t>Tlll'I�</a:t>
            </a:r>
            <a:endParaRPr sz="400">
              <a:latin typeface="Arial"/>
              <a:cs typeface="Arial"/>
            </a:endParaRPr>
          </a:p>
          <a:p>
            <a:pPr marL="49530">
              <a:lnSpc>
                <a:spcPct val="100000"/>
              </a:lnSpc>
              <a:spcBef>
                <a:spcPts val="385"/>
              </a:spcBef>
            </a:pPr>
            <a:r>
              <a:rPr dirty="0" sz="650">
                <a:solidFill>
                  <a:srgbClr val="4D4F4B"/>
                </a:solidFill>
                <a:latin typeface="Times New Roman"/>
                <a:cs typeface="Times New Roman"/>
              </a:rPr>
              <a:t>(:)</a:t>
            </a:r>
            <a:r>
              <a:rPr dirty="0" sz="650" spc="295">
                <a:solidFill>
                  <a:srgbClr val="4D4F4B"/>
                </a:solidFill>
                <a:latin typeface="Times New Roman"/>
                <a:cs typeface="Times New Roman"/>
              </a:rPr>
              <a:t> </a:t>
            </a:r>
            <a:r>
              <a:rPr dirty="0" baseline="6172" sz="675" spc="-44">
                <a:solidFill>
                  <a:srgbClr val="646662"/>
                </a:solidFill>
                <a:latin typeface="Arial"/>
                <a:cs typeface="Arial"/>
              </a:rPr>
              <a:t>Addr-</a:t>
            </a:r>
            <a:r>
              <a:rPr dirty="0" baseline="6172" sz="675" spc="-30">
                <a:solidFill>
                  <a:srgbClr val="646662"/>
                </a:solidFill>
                <a:latin typeface="Arial"/>
                <a:cs typeface="Arial"/>
              </a:rPr>
              <a:t>es:s</a:t>
            </a:r>
            <a:endParaRPr baseline="6172" sz="675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031801" y="5013076"/>
            <a:ext cx="36893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10">
                <a:solidFill>
                  <a:srgbClr val="646662"/>
                </a:solidFill>
                <a:latin typeface="Arial"/>
                <a:cs typeface="Arial"/>
              </a:rPr>
              <a:t>16</a:t>
            </a:r>
            <a:r>
              <a:rPr dirty="0" sz="450" spc="-80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450" spc="10">
                <a:solidFill>
                  <a:srgbClr val="383B36"/>
                </a:solidFill>
                <a:latin typeface="Arial"/>
                <a:cs typeface="Arial"/>
              </a:rPr>
              <a:t>M</a:t>
            </a:r>
            <a:r>
              <a:rPr dirty="0" sz="450" spc="10">
                <a:solidFill>
                  <a:srgbClr val="646662"/>
                </a:solidFill>
                <a:latin typeface="Arial"/>
                <a:cs typeface="Arial"/>
              </a:rPr>
              <a:t>ay</a:t>
            </a:r>
            <a:r>
              <a:rPr dirty="0" sz="450" spc="-10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450" spc="-20">
                <a:solidFill>
                  <a:srgbClr val="4D4F4B"/>
                </a:solidFill>
                <a:latin typeface="Arial"/>
                <a:cs typeface="Arial"/>
              </a:rPr>
              <a:t>2024</a:t>
            </a:r>
            <a:endParaRPr sz="4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02006" y="5160159"/>
            <a:ext cx="57848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solidFill>
                  <a:srgbClr val="646662"/>
                </a:solidFill>
                <a:latin typeface="Arial"/>
                <a:cs typeface="Arial"/>
              </a:rPr>
              <a:t>lOW</a:t>
            </a:r>
            <a:r>
              <a:rPr dirty="0" sz="450" spc="290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AM</a:t>
            </a:r>
            <a:r>
              <a:rPr dirty="0" sz="450" spc="-7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828585"/>
                </a:solidFill>
                <a:latin typeface="Arial"/>
                <a:cs typeface="Arial"/>
              </a:rPr>
              <a:t>-</a:t>
            </a:r>
            <a:r>
              <a:rPr dirty="0" sz="450" spc="145">
                <a:solidFill>
                  <a:srgbClr val="828585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828585"/>
                </a:solidFill>
                <a:latin typeface="Arial"/>
                <a:cs typeface="Arial"/>
              </a:rPr>
              <a:t>1</a:t>
            </a:r>
            <a:r>
              <a:rPr dirty="0" sz="450" spc="-25">
                <a:solidFill>
                  <a:srgbClr val="4D4F4B"/>
                </a:solidFill>
                <a:latin typeface="Arial"/>
                <a:cs typeface="Arial"/>
              </a:rPr>
              <a:t>2</a:t>
            </a:r>
            <a:r>
              <a:rPr dirty="0" sz="450" spc="-25">
                <a:solidFill>
                  <a:srgbClr val="757572"/>
                </a:solidFill>
                <a:latin typeface="Arial"/>
                <a:cs typeface="Arial"/>
              </a:rPr>
              <a:t>·</a:t>
            </a:r>
            <a:r>
              <a:rPr dirty="0" sz="450" spc="-25">
                <a:solidFill>
                  <a:srgbClr val="646662"/>
                </a:solidFill>
                <a:latin typeface="Arial"/>
                <a:cs typeface="Arial"/>
              </a:rPr>
              <a:t>00</a:t>
            </a:r>
            <a:r>
              <a:rPr dirty="0" sz="450" spc="125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646662"/>
                </a:solidFill>
                <a:latin typeface="Arial"/>
                <a:cs typeface="Arial"/>
              </a:rPr>
              <a:t>PM</a:t>
            </a:r>
            <a:endParaRPr sz="4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581635" y="5291690"/>
            <a:ext cx="809625" cy="19113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75"/>
              </a:spcBef>
            </a:pPr>
            <a:r>
              <a:rPr dirty="0" sz="450">
                <a:solidFill>
                  <a:srgbClr val="646662"/>
                </a:solidFill>
                <a:latin typeface="Arial"/>
                <a:cs typeface="Arial"/>
              </a:rPr>
              <a:t>Plo</a:t>
            </a:r>
            <a:r>
              <a:rPr dirty="0" sz="450">
                <a:solidFill>
                  <a:srgbClr val="828585"/>
                </a:solidFill>
                <a:latin typeface="Arial"/>
                <a:cs typeface="Arial"/>
              </a:rPr>
              <a:t>i</a:t>
            </a:r>
            <a:r>
              <a:rPr dirty="0" sz="450" spc="70">
                <a:solidFill>
                  <a:srgbClr val="828585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N</a:t>
            </a:r>
            <a:r>
              <a:rPr dirty="0" sz="450">
                <a:solidFill>
                  <a:srgbClr val="757572"/>
                </a:solidFill>
                <a:latin typeface="Arial"/>
                <a:cs typeface="Arial"/>
              </a:rPr>
              <a:t>o</a:t>
            </a:r>
            <a:r>
              <a:rPr dirty="0" sz="450">
                <a:solidFill>
                  <a:srgbClr val="959593"/>
                </a:solidFill>
                <a:latin typeface="Arial"/>
                <a:cs typeface="Arial"/>
              </a:rPr>
              <a:t>.</a:t>
            </a:r>
            <a:r>
              <a:rPr dirty="0" sz="450" spc="-45">
                <a:solidFill>
                  <a:srgbClr val="959593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242D26"/>
                </a:solidFill>
                <a:latin typeface="Arial"/>
                <a:cs typeface="Arial"/>
              </a:rPr>
              <a:t>1</a:t>
            </a:r>
            <a:r>
              <a:rPr dirty="0" sz="450" spc="-10">
                <a:solidFill>
                  <a:srgbClr val="4D4F4B"/>
                </a:solidFill>
                <a:latin typeface="Arial"/>
                <a:cs typeface="Arial"/>
              </a:rPr>
              <a:t>23,</a:t>
            </a:r>
            <a:r>
              <a:rPr dirty="0" sz="450" spc="-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 spc="-20">
                <a:solidFill>
                  <a:srgbClr val="4D4F4B"/>
                </a:solidFill>
                <a:latin typeface="Arial"/>
                <a:cs typeface="Arial"/>
              </a:rPr>
              <a:t>S.'lheed</a:t>
            </a:r>
            <a:r>
              <a:rPr dirty="0" sz="450" spc="-5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646662"/>
                </a:solidFill>
                <a:latin typeface="Arial"/>
                <a:cs typeface="Arial"/>
              </a:rPr>
              <a:t>Nagar</a:t>
            </a:r>
            <a:r>
              <a:rPr dirty="0" sz="450" spc="-10">
                <a:solidFill>
                  <a:srgbClr val="959593"/>
                </a:solidFill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  <a:p>
            <a:pPr algn="r" marR="19050">
              <a:lnSpc>
                <a:spcPct val="100000"/>
              </a:lnSpc>
              <a:spcBef>
                <a:spcPts val="85"/>
              </a:spcBef>
            </a:pPr>
            <a:r>
              <a:rPr dirty="0" sz="500" spc="325">
                <a:solidFill>
                  <a:srgbClr val="4D4F4B"/>
                </a:solidFill>
                <a:latin typeface="Times New Roman"/>
                <a:cs typeface="Times New Roman"/>
              </a:rPr>
              <a:t>Shu�</a:t>
            </a:r>
            <a:r>
              <a:rPr dirty="0" sz="500" spc="325">
                <a:solidFill>
                  <a:srgbClr val="959593"/>
                </a:solidFill>
                <a:latin typeface="Times New Roman"/>
                <a:cs typeface="Times New Roman"/>
              </a:rPr>
              <a:t>,</a:t>
            </a:r>
            <a:r>
              <a:rPr dirty="0" sz="500" spc="-10">
                <a:solidFill>
                  <a:srgbClr val="959593"/>
                </a:solidFill>
                <a:latin typeface="Times New Roman"/>
                <a:cs typeface="Times New Roman"/>
              </a:rPr>
              <a:t> </a:t>
            </a:r>
            <a:r>
              <a:rPr dirty="0" sz="450" spc="10">
                <a:solidFill>
                  <a:srgbClr val="646662"/>
                </a:solidFill>
                <a:latin typeface="Arial"/>
                <a:cs typeface="Arial"/>
              </a:rPr>
              <a:t>Odlffl:ii</a:t>
            </a:r>
            <a:r>
              <a:rPr dirty="0" sz="450" spc="10">
                <a:solidFill>
                  <a:srgbClr val="383B36"/>
                </a:solidFill>
                <a:latin typeface="Arial"/>
                <a:cs typeface="Arial"/>
              </a:rPr>
              <a:t>• </a:t>
            </a:r>
            <a:r>
              <a:rPr dirty="0" sz="450" spc="-30">
                <a:solidFill>
                  <a:srgbClr val="757572"/>
                </a:solidFill>
                <a:latin typeface="Arial"/>
                <a:cs typeface="Arial"/>
              </a:rPr>
              <a:t>7</a:t>
            </a:r>
            <a:r>
              <a:rPr dirty="0" sz="450" spc="-30">
                <a:solidFill>
                  <a:srgbClr val="4D4F4B"/>
                </a:solidFill>
                <a:latin typeface="Arial"/>
                <a:cs typeface="Arial"/>
              </a:rPr>
              <a:t>5l007</a:t>
            </a:r>
            <a:endParaRPr sz="4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113645" y="5612895"/>
            <a:ext cx="57150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4D4F4B"/>
                </a:solidFill>
                <a:latin typeface="Times New Roman"/>
                <a:cs typeface="Times New Roman"/>
              </a:rPr>
              <a:t>Bookin</a:t>
            </a:r>
            <a:r>
              <a:rPr dirty="0" sz="550">
                <a:solidFill>
                  <a:srgbClr val="242D26"/>
                </a:solidFill>
                <a:latin typeface="Times New Roman"/>
                <a:cs typeface="Times New Roman"/>
              </a:rPr>
              <a:t>g</a:t>
            </a:r>
            <a:r>
              <a:rPr dirty="0" sz="550" spc="75">
                <a:solidFill>
                  <a:srgbClr val="242D26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242D26"/>
                </a:solidFill>
                <a:latin typeface="Times New Roman"/>
                <a:cs typeface="Times New Roman"/>
              </a:rPr>
              <a:t>P</a:t>
            </a:r>
            <a:r>
              <a:rPr dirty="0" sz="600" spc="-10">
                <a:solidFill>
                  <a:srgbClr val="4D4F4B"/>
                </a:solidFill>
                <a:latin typeface="Times New Roman"/>
                <a:cs typeface="Times New Roman"/>
              </a:rPr>
              <a:t>rognti5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10728" y="5530929"/>
            <a:ext cx="193040" cy="11055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50" spc="-1085">
                <a:solidFill>
                  <a:srgbClr val="155D31"/>
                </a:solidFill>
                <a:latin typeface="Times New Roman"/>
                <a:cs typeface="Times New Roman"/>
              </a:rPr>
              <a:t>I</a:t>
            </a:r>
            <a:endParaRPr sz="70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315311" y="5769681"/>
            <a:ext cx="664210" cy="19748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75"/>
              </a:spcBef>
            </a:pPr>
            <a:r>
              <a:rPr dirty="0" sz="500">
                <a:solidFill>
                  <a:srgbClr val="383B36"/>
                </a:solidFill>
                <a:latin typeface="Times New Roman"/>
                <a:cs typeface="Times New Roman"/>
              </a:rPr>
              <a:t>Book</a:t>
            </a:r>
            <a:r>
              <a:rPr dirty="0" sz="500">
                <a:solidFill>
                  <a:srgbClr val="757572"/>
                </a:solidFill>
                <a:latin typeface="Times New Roman"/>
                <a:cs typeface="Times New Roman"/>
              </a:rPr>
              <a:t>i</a:t>
            </a:r>
            <a:r>
              <a:rPr dirty="0" sz="500">
                <a:solidFill>
                  <a:srgbClr val="4D4F4B"/>
                </a:solidFill>
                <a:latin typeface="Times New Roman"/>
                <a:cs typeface="Times New Roman"/>
              </a:rPr>
              <a:t>ng </a:t>
            </a:r>
            <a:r>
              <a:rPr dirty="0" sz="500" spc="-10">
                <a:solidFill>
                  <a:srgbClr val="4D4F4B"/>
                </a:solidFill>
                <a:latin typeface="Times New Roman"/>
                <a:cs typeface="Times New Roman"/>
              </a:rPr>
              <a:t>Confirmed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500">
                <a:solidFill>
                  <a:srgbClr val="959593"/>
                </a:solidFill>
                <a:latin typeface="Times New Roman"/>
                <a:cs typeface="Times New Roman"/>
              </a:rPr>
              <a:t>16</a:t>
            </a:r>
            <a:r>
              <a:rPr dirty="0" sz="500" spc="-45">
                <a:solidFill>
                  <a:srgbClr val="959593"/>
                </a:solidFill>
                <a:latin typeface="Times New Roman"/>
                <a:cs typeface="Times New Roman"/>
              </a:rPr>
              <a:t> </a:t>
            </a:r>
            <a:r>
              <a:rPr dirty="0" sz="450">
                <a:solidFill>
                  <a:srgbClr val="959593"/>
                </a:solidFill>
                <a:latin typeface="Arial"/>
                <a:cs typeface="Arial"/>
              </a:rPr>
              <a:t>M.y</a:t>
            </a:r>
            <a:r>
              <a:rPr dirty="0" sz="450" spc="160">
                <a:solidFill>
                  <a:srgbClr val="959593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828585"/>
                </a:solidFill>
                <a:latin typeface="Times New Roman"/>
                <a:cs typeface="Times New Roman"/>
              </a:rPr>
              <a:t>202A</a:t>
            </a:r>
            <a:r>
              <a:rPr dirty="0" sz="500" spc="-10">
                <a:solidFill>
                  <a:srgbClr val="4D4F4B"/>
                </a:solidFill>
                <a:latin typeface="Times New Roman"/>
                <a:cs typeface="Times New Roman"/>
              </a:rPr>
              <a:t>,</a:t>
            </a:r>
            <a:r>
              <a:rPr dirty="0" sz="500" spc="5">
                <a:solidFill>
                  <a:srgbClr val="4D4F4B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959593"/>
                </a:solidFill>
                <a:latin typeface="Times New Roman"/>
                <a:cs typeface="Times New Roman"/>
              </a:rPr>
              <a:t>09�30.Mt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315311" y="6027075"/>
            <a:ext cx="669290" cy="19748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75"/>
              </a:spcBef>
            </a:pPr>
            <a:r>
              <a:rPr dirty="0" sz="500" spc="10">
                <a:solidFill>
                  <a:srgbClr val="383B36"/>
                </a:solidFill>
                <a:latin typeface="Arial"/>
                <a:cs typeface="Arial"/>
              </a:rPr>
              <a:t>Prof</a:t>
            </a:r>
            <a:r>
              <a:rPr dirty="0" sz="500" spc="10">
                <a:solidFill>
                  <a:srgbClr val="646662"/>
                </a:solidFill>
                <a:latin typeface="Arial"/>
                <a:cs typeface="Arial"/>
              </a:rPr>
              <a:t>�tOnaf</a:t>
            </a:r>
            <a:r>
              <a:rPr dirty="0" sz="500" spc="5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500" spc="70">
                <a:solidFill>
                  <a:srgbClr val="383B36"/>
                </a:solidFill>
                <a:latin typeface="Arial"/>
                <a:cs typeface="Arial"/>
              </a:rPr>
              <a:t>A</a:t>
            </a:r>
            <a:r>
              <a:rPr dirty="0" sz="500" spc="70">
                <a:solidFill>
                  <a:srgbClr val="646662"/>
                </a:solidFill>
                <a:latin typeface="Arial"/>
                <a:cs typeface="Arial"/>
              </a:rPr>
              <a:t>ssipd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500">
                <a:solidFill>
                  <a:srgbClr val="959593"/>
                </a:solidFill>
                <a:latin typeface="Times New Roman"/>
                <a:cs typeface="Times New Roman"/>
              </a:rPr>
              <a:t>16M.Jy2024,</a:t>
            </a:r>
            <a:r>
              <a:rPr dirty="0" sz="500" spc="130">
                <a:solidFill>
                  <a:srgbClr val="959593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959593"/>
                </a:solidFill>
                <a:latin typeface="Times New Roman"/>
                <a:cs typeface="Times New Roman"/>
              </a:rPr>
              <a:t>09</a:t>
            </a:r>
            <a:r>
              <a:rPr dirty="0" sz="500" spc="-10">
                <a:solidFill>
                  <a:srgbClr val="757572"/>
                </a:solidFill>
                <a:latin typeface="Times New Roman"/>
                <a:cs typeface="Times New Roman"/>
              </a:rPr>
              <a:t>:</a:t>
            </a:r>
            <a:r>
              <a:rPr dirty="0" sz="500" spc="-10">
                <a:solidFill>
                  <a:srgbClr val="959593"/>
                </a:solidFill>
                <a:latin typeface="Times New Roman"/>
                <a:cs typeface="Times New Roman"/>
              </a:rPr>
              <a:t>35M1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20246" y="6278568"/>
            <a:ext cx="645795" cy="20320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550" spc="-10">
                <a:solidFill>
                  <a:srgbClr val="4D4F4B"/>
                </a:solidFill>
                <a:latin typeface="Times New Roman"/>
                <a:cs typeface="Times New Roman"/>
              </a:rPr>
              <a:t>On</a:t>
            </a:r>
            <a:r>
              <a:rPr dirty="0" sz="500" spc="-10">
                <a:solidFill>
                  <a:srgbClr val="4D4F4B"/>
                </a:solidFill>
                <a:latin typeface="Arial"/>
                <a:cs typeface="Arial"/>
              </a:rPr>
              <a:t>theWav</a:t>
            </a:r>
            <a:endParaRPr sz="5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65"/>
              </a:spcBef>
            </a:pPr>
            <a:r>
              <a:rPr dirty="0" sz="500" spc="10">
                <a:solidFill>
                  <a:srgbClr val="959593"/>
                </a:solidFill>
                <a:latin typeface="Times New Roman"/>
                <a:cs typeface="Times New Roman"/>
              </a:rPr>
              <a:t>16</a:t>
            </a:r>
            <a:r>
              <a:rPr dirty="0" sz="500" spc="10">
                <a:solidFill>
                  <a:srgbClr val="828585"/>
                </a:solidFill>
                <a:latin typeface="Times New Roman"/>
                <a:cs typeface="Times New Roman"/>
              </a:rPr>
              <a:t>"'.ay</a:t>
            </a:r>
            <a:r>
              <a:rPr dirty="0" sz="500" spc="-35">
                <a:solidFill>
                  <a:srgbClr val="828585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828585"/>
                </a:solidFill>
                <a:latin typeface="Times New Roman"/>
                <a:cs typeface="Times New Roman"/>
              </a:rPr>
              <a:t>2024,</a:t>
            </a:r>
            <a:r>
              <a:rPr dirty="0" sz="500" spc="-10">
                <a:solidFill>
                  <a:srgbClr val="959593"/>
                </a:solidFill>
                <a:latin typeface="Times New Roman"/>
                <a:cs typeface="Times New Roman"/>
              </a:rPr>
              <a:t>09:45Mt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15533" y="6540583"/>
            <a:ext cx="565150" cy="19748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235"/>
              </a:spcBef>
            </a:pPr>
            <a:r>
              <a:rPr dirty="0" sz="450" spc="30">
                <a:solidFill>
                  <a:srgbClr val="4D4F4B"/>
                </a:solidFill>
                <a:latin typeface="Arial"/>
                <a:cs typeface="Arial"/>
              </a:rPr>
              <a:t>S&amp;Mce</a:t>
            </a:r>
            <a:r>
              <a:rPr dirty="0" sz="450" spc="-2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4D4F4B"/>
                </a:solidFill>
                <a:latin typeface="Arial"/>
                <a:cs typeface="Arial"/>
              </a:rPr>
              <a:t>Sta</a:t>
            </a:r>
            <a:r>
              <a:rPr dirty="0" sz="450" spc="-10">
                <a:solidFill>
                  <a:srgbClr val="242D26"/>
                </a:solidFill>
                <a:latin typeface="Arial"/>
                <a:cs typeface="Arial"/>
              </a:rPr>
              <a:t>rted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10">
                <a:solidFill>
                  <a:srgbClr val="959593"/>
                </a:solidFill>
                <a:latin typeface="Arial"/>
                <a:cs typeface="Arial"/>
              </a:rPr>
              <a:t>�cim.,.ted</a:t>
            </a:r>
            <a:r>
              <a:rPr dirty="0" sz="450" spc="10">
                <a:solidFill>
                  <a:srgbClr val="646662"/>
                </a:solidFill>
                <a:latin typeface="Arial"/>
                <a:cs typeface="Arial"/>
              </a:rPr>
              <a:t>1</a:t>
            </a:r>
            <a:r>
              <a:rPr dirty="0" sz="450" spc="10">
                <a:solidFill>
                  <a:srgbClr val="959593"/>
                </a:solidFill>
                <a:latin typeface="Arial"/>
                <a:cs typeface="Arial"/>
              </a:rPr>
              <a:t>0:00</a:t>
            </a:r>
            <a:r>
              <a:rPr dirty="0" sz="450" spc="25">
                <a:solidFill>
                  <a:srgbClr val="959593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959593"/>
                </a:solidFill>
                <a:latin typeface="Arial"/>
                <a:cs typeface="Arial"/>
              </a:rPr>
              <a:t>AM</a:t>
            </a:r>
            <a:endParaRPr sz="4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64634" y="4013634"/>
            <a:ext cx="18542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20">
                <a:solidFill>
                  <a:srgbClr val="4D4F4B"/>
                </a:solidFill>
                <a:latin typeface="Arial"/>
                <a:cs typeface="Arial"/>
              </a:rPr>
              <a:t>Help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079512" y="4289669"/>
            <a:ext cx="32512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0A311C"/>
                </a:solidFill>
                <a:latin typeface="Times New Roman"/>
                <a:cs typeface="Times New Roman"/>
              </a:rPr>
              <a:t>1</a:t>
            </a:r>
            <a:r>
              <a:rPr dirty="0" sz="500" spc="-10">
                <a:solidFill>
                  <a:srgbClr val="646662"/>
                </a:solidFill>
                <a:latin typeface="Times New Roman"/>
                <a:cs typeface="Times New Roman"/>
              </a:rPr>
              <a:t>11Progrtts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78149" y="6906245"/>
            <a:ext cx="521334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4D4F4B"/>
                </a:solidFill>
                <a:latin typeface="Arial"/>
                <a:cs typeface="Arial"/>
              </a:rPr>
              <a:t>Cancel</a:t>
            </a:r>
            <a:r>
              <a:rPr dirty="0" sz="550" spc="-10">
                <a:solidFill>
                  <a:srgbClr val="646662"/>
                </a:solidFill>
                <a:latin typeface="Arial"/>
                <a:cs typeface="Arial"/>
              </a:rPr>
              <a:t>B</a:t>
            </a:r>
            <a:r>
              <a:rPr dirty="0" sz="550" spc="-10">
                <a:solidFill>
                  <a:srgbClr val="383B36"/>
                </a:solidFill>
                <a:latin typeface="Arial"/>
                <a:cs typeface="Arial"/>
              </a:rPr>
              <a:t>ooking</a:t>
            </a:r>
            <a:endParaRPr sz="5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516636" y="3317295"/>
            <a:ext cx="617855" cy="4089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>
                <a:solidFill>
                  <a:srgbClr val="0A311C"/>
                </a:solidFill>
                <a:latin typeface="Times New Roman"/>
                <a:cs typeface="Times New Roman"/>
              </a:rPr>
              <a:t>---</a:t>
            </a:r>
            <a:r>
              <a:rPr dirty="0" sz="2000" spc="235">
                <a:solidFill>
                  <a:srgbClr val="0A311C"/>
                </a:solidFill>
                <a:latin typeface="Times New Roman"/>
                <a:cs typeface="Times New Roman"/>
              </a:rPr>
              <a:t> </a:t>
            </a:r>
            <a:r>
              <a:rPr dirty="0" sz="2500" spc="-25">
                <a:solidFill>
                  <a:srgbClr val="383B36"/>
                </a:solidFill>
                <a:latin typeface="Times New Roman"/>
                <a:cs typeface="Times New Roman"/>
              </a:rPr>
              <a:t>...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344775" y="4007251"/>
            <a:ext cx="45593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4D4F4B"/>
                </a:solidFill>
                <a:latin typeface="Times New Roman"/>
                <a:cs typeface="Times New Roman"/>
              </a:rPr>
              <a:t>L</a:t>
            </a:r>
            <a:r>
              <a:rPr dirty="0" sz="600" spc="-25">
                <a:solidFill>
                  <a:srgbClr val="757572"/>
                </a:solidFill>
                <a:latin typeface="Times New Roman"/>
                <a:cs typeface="Times New Roman"/>
              </a:rPr>
              <a:t>i</a:t>
            </a:r>
            <a:r>
              <a:rPr dirty="0" sz="600" spc="-25">
                <a:solidFill>
                  <a:srgbClr val="383B36"/>
                </a:solidFill>
                <a:latin typeface="Times New Roman"/>
                <a:cs typeface="Times New Roman"/>
              </a:rPr>
              <a:t>ve</a:t>
            </a:r>
            <a:r>
              <a:rPr dirty="0" sz="600">
                <a:solidFill>
                  <a:srgbClr val="383B36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242D26"/>
                </a:solidFill>
                <a:latin typeface="Times New Roman"/>
                <a:cs typeface="Times New Roman"/>
              </a:rPr>
              <a:t>T</a:t>
            </a:r>
            <a:r>
              <a:rPr dirty="0" sz="600" spc="-10">
                <a:solidFill>
                  <a:srgbClr val="4D4F4B"/>
                </a:solidFill>
                <a:latin typeface="Times New Roman"/>
                <a:cs typeface="Times New Roman"/>
              </a:rPr>
              <a:t>rack</a:t>
            </a:r>
            <a:r>
              <a:rPr dirty="0" sz="600" spc="-10">
                <a:solidFill>
                  <a:srgbClr val="242D26"/>
                </a:solidFill>
                <a:latin typeface="Times New Roman"/>
                <a:cs typeface="Times New Roman"/>
              </a:rPr>
              <a:t>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85702" y="4224272"/>
            <a:ext cx="624840" cy="282575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600" spc="-10" b="1">
                <a:solidFill>
                  <a:srgbClr val="242D26"/>
                </a:solidFill>
                <a:latin typeface="Arial"/>
                <a:cs typeface="Arial"/>
              </a:rPr>
              <a:t>Ra</a:t>
            </a:r>
            <a:r>
              <a:rPr dirty="0" sz="600" spc="-10" b="1">
                <a:solidFill>
                  <a:srgbClr val="4D4F4B"/>
                </a:solidFill>
                <a:latin typeface="Arial"/>
                <a:cs typeface="Arial"/>
              </a:rPr>
              <a:t>v</a:t>
            </a:r>
            <a:r>
              <a:rPr dirty="0" sz="600" spc="-10" b="1">
                <a:solidFill>
                  <a:srgbClr val="242D26"/>
                </a:solidFill>
                <a:latin typeface="Arial"/>
                <a:cs typeface="Arial"/>
              </a:rPr>
              <a:t>i</a:t>
            </a:r>
            <a:r>
              <a:rPr dirty="0" sz="600" spc="-80" b="1">
                <a:solidFill>
                  <a:srgbClr val="242D26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83B36"/>
                </a:solidFill>
                <a:latin typeface="Arial"/>
                <a:cs typeface="Arial"/>
              </a:rPr>
              <a:t>P</a:t>
            </a:r>
            <a:r>
              <a:rPr dirty="0" sz="650" spc="-10">
                <a:solidFill>
                  <a:srgbClr val="181816"/>
                </a:solidFill>
                <a:latin typeface="Arial"/>
                <a:cs typeface="Arial"/>
              </a:rPr>
              <a:t>l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umber</a:t>
            </a:r>
            <a:endParaRPr sz="650">
              <a:latin typeface="Arial"/>
              <a:cs typeface="Arial"/>
            </a:endParaRPr>
          </a:p>
          <a:p>
            <a:pPr marL="114935">
              <a:lnSpc>
                <a:spcPct val="100000"/>
              </a:lnSpc>
              <a:spcBef>
                <a:spcPts val="290"/>
              </a:spcBef>
            </a:pP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4.6</a:t>
            </a:r>
            <a:r>
              <a:rPr dirty="0" sz="450" spc="13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828585"/>
                </a:solidFill>
                <a:latin typeface="Arial"/>
                <a:cs typeface="Arial"/>
              </a:rPr>
              <a:t>(1</a:t>
            </a:r>
            <a:r>
              <a:rPr dirty="0" sz="450">
                <a:solidFill>
                  <a:srgbClr val="4D4F4B"/>
                </a:solidFill>
                <a:latin typeface="Arial"/>
                <a:cs typeface="Arial"/>
              </a:rPr>
              <a:t>28</a:t>
            </a:r>
            <a:r>
              <a:rPr dirty="0" sz="450" spc="1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646662"/>
                </a:solidFill>
                <a:latin typeface="Arial"/>
                <a:cs typeface="Arial"/>
              </a:rPr>
              <a:t>Re·.r</a:t>
            </a:r>
            <a:r>
              <a:rPr dirty="0" sz="450" spc="-10">
                <a:solidFill>
                  <a:srgbClr val="828585"/>
                </a:solidFill>
                <a:latin typeface="Arial"/>
                <a:cs typeface="Arial"/>
              </a:rPr>
              <a:t>!</a:t>
            </a:r>
            <a:r>
              <a:rPr dirty="0" sz="450" spc="-10">
                <a:solidFill>
                  <a:srgbClr val="4D4F4B"/>
                </a:solidFill>
                <a:latin typeface="Arial"/>
                <a:cs typeface="Arial"/>
              </a:rPr>
              <a:t>ews</a:t>
            </a:r>
            <a:r>
              <a:rPr dirty="0" sz="450" spc="-10">
                <a:solidFill>
                  <a:srgbClr val="828585"/>
                </a:solidFill>
                <a:latin typeface="Arial"/>
                <a:cs typeface="Arial"/>
              </a:rPr>
              <a:t>)</a:t>
            </a:r>
            <a:endParaRPr sz="4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939137" y="4585159"/>
            <a:ext cx="960119" cy="235585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600" spc="20">
                <a:solidFill>
                  <a:srgbClr val="646662"/>
                </a:solidFill>
                <a:latin typeface="Arial"/>
                <a:cs typeface="Arial"/>
              </a:rPr>
              <a:t>On</a:t>
            </a:r>
            <a:r>
              <a:rPr dirty="0" sz="600" spc="-105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600" spc="20">
                <a:solidFill>
                  <a:srgbClr val="3B6049"/>
                </a:solidFill>
                <a:latin typeface="Times New Roman"/>
                <a:cs typeface="Times New Roman"/>
              </a:rPr>
              <a:t>the </a:t>
            </a:r>
            <a:r>
              <a:rPr dirty="0" sz="550" spc="-25" i="1">
                <a:solidFill>
                  <a:srgbClr val="3B6049"/>
                </a:solidFill>
                <a:latin typeface="Arial"/>
                <a:cs typeface="Arial"/>
              </a:rPr>
              <a:t>W</a:t>
            </a:r>
            <a:r>
              <a:rPr dirty="0" sz="550" spc="-25" i="1">
                <a:solidFill>
                  <a:srgbClr val="646662"/>
                </a:solidFill>
                <a:latin typeface="Arial"/>
                <a:cs typeface="Arial"/>
              </a:rPr>
              <a:t>ay</a:t>
            </a:r>
            <a:endParaRPr sz="55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150"/>
              </a:spcBef>
            </a:pPr>
            <a:r>
              <a:rPr dirty="0" sz="500" spc="-10">
                <a:solidFill>
                  <a:srgbClr val="4D4F4B"/>
                </a:solidFill>
                <a:latin typeface="Arial"/>
                <a:cs typeface="Arial"/>
              </a:rPr>
              <a:t>A</a:t>
            </a:r>
            <a:r>
              <a:rPr dirty="0" sz="500" spc="-10">
                <a:solidFill>
                  <a:srgbClr val="242D26"/>
                </a:solidFill>
                <a:latin typeface="Arial"/>
                <a:cs typeface="Arial"/>
              </a:rPr>
              <a:t>r</a:t>
            </a:r>
            <a:r>
              <a:rPr dirty="0" sz="500" spc="-10">
                <a:solidFill>
                  <a:srgbClr val="4D4F4B"/>
                </a:solidFill>
                <a:latin typeface="Arial"/>
                <a:cs typeface="Arial"/>
              </a:rPr>
              <a:t>ri'AnQ</a:t>
            </a:r>
            <a:r>
              <a:rPr dirty="0" sz="500" spc="-10">
                <a:solidFill>
                  <a:srgbClr val="646662"/>
                </a:solidFill>
                <a:latin typeface="Arial"/>
                <a:cs typeface="Arial"/>
              </a:rPr>
              <a:t>in</a:t>
            </a:r>
            <a:r>
              <a:rPr dirty="0" sz="500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500" spc="-20">
                <a:solidFill>
                  <a:srgbClr val="757572"/>
                </a:solidFill>
                <a:latin typeface="Arial"/>
                <a:cs typeface="Arial"/>
              </a:rPr>
              <a:t>1</a:t>
            </a:r>
            <a:r>
              <a:rPr dirty="0" sz="500" spc="-20">
                <a:solidFill>
                  <a:srgbClr val="4D4F4B"/>
                </a:solidFill>
                <a:latin typeface="Arial"/>
                <a:cs typeface="Arial"/>
              </a:rPr>
              <a:t>2</a:t>
            </a:r>
            <a:r>
              <a:rPr dirty="0" sz="500" spc="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383B36"/>
                </a:solidFill>
                <a:latin typeface="Arial"/>
                <a:cs typeface="Arial"/>
              </a:rPr>
              <a:t>m</a:t>
            </a:r>
            <a:r>
              <a:rPr dirty="0" sz="500">
                <a:solidFill>
                  <a:srgbClr val="646662"/>
                </a:solidFill>
                <a:latin typeface="Arial"/>
                <a:cs typeface="Arial"/>
              </a:rPr>
              <a:t>in,</a:t>
            </a:r>
            <a:r>
              <a:rPr dirty="0" sz="500" spc="55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46662"/>
                </a:solidFill>
                <a:latin typeface="Arial"/>
                <a:cs typeface="Arial"/>
              </a:rPr>
              <a:t>(2.3km</a:t>
            </a:r>
            <a:r>
              <a:rPr dirty="0" sz="500" spc="-10">
                <a:solidFill>
                  <a:srgbClr val="4D4F4B"/>
                </a:solidFill>
                <a:latin typeface="Arial"/>
                <a:cs typeface="Arial"/>
              </a:rPr>
              <a:t>�wsyl</a:t>
            </a:r>
            <a:endParaRPr sz="5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937411" y="6360817"/>
            <a:ext cx="642620" cy="229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25">
                <a:solidFill>
                  <a:srgbClr val="4D4F4B"/>
                </a:solidFill>
                <a:latin typeface="Arial"/>
                <a:cs typeface="Arial"/>
              </a:rPr>
              <a:t>Prof�ssional</a:t>
            </a:r>
            <a:r>
              <a:rPr dirty="0" sz="550" spc="6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383B36"/>
                </a:solidFill>
                <a:latin typeface="Arial"/>
                <a:cs typeface="Arial"/>
              </a:rPr>
              <a:t>De</a:t>
            </a:r>
            <a:r>
              <a:rPr dirty="0" sz="550" spc="-10">
                <a:solidFill>
                  <a:srgbClr val="646662"/>
                </a:solidFill>
                <a:latin typeface="Arial"/>
                <a:cs typeface="Arial"/>
              </a:rPr>
              <a:t>ta</a:t>
            </a:r>
            <a:r>
              <a:rPr dirty="0" sz="550" spc="-10">
                <a:solidFill>
                  <a:srgbClr val="828585"/>
                </a:solidFill>
                <a:latin typeface="Arial"/>
                <a:cs typeface="Arial"/>
              </a:rPr>
              <a:t>i</a:t>
            </a:r>
            <a:r>
              <a:rPr dirty="0" sz="550" spc="-10">
                <a:solidFill>
                  <a:srgbClr val="4D4F4B"/>
                </a:solidFill>
                <a:latin typeface="Arial"/>
                <a:cs typeface="Arial"/>
              </a:rPr>
              <a:t>ls</a:t>
            </a:r>
            <a:endParaRPr sz="5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405"/>
              </a:spcBef>
            </a:pPr>
            <a:r>
              <a:rPr dirty="0" sz="450" spc="-10">
                <a:solidFill>
                  <a:srgbClr val="646662"/>
                </a:solidFill>
                <a:latin typeface="Arial"/>
                <a:cs typeface="Arial"/>
              </a:rPr>
              <a:t>Expe</a:t>
            </a:r>
            <a:r>
              <a:rPr dirty="0" sz="450" spc="-10">
                <a:solidFill>
                  <a:srgbClr val="242D26"/>
                </a:solidFill>
                <a:latin typeface="Arial"/>
                <a:cs typeface="Arial"/>
              </a:rPr>
              <a:t>ri</a:t>
            </a:r>
            <a:r>
              <a:rPr dirty="0" sz="450" spc="-10">
                <a:solidFill>
                  <a:srgbClr val="4D4F4B"/>
                </a:solidFill>
                <a:latin typeface="Arial"/>
                <a:cs typeface="Arial"/>
              </a:rPr>
              <a:t>ence</a:t>
            </a:r>
            <a:endParaRPr sz="4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42552" y="6876113"/>
            <a:ext cx="31115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646662"/>
                </a:solidFill>
                <a:latin typeface="Arial"/>
                <a:cs typeface="Arial"/>
              </a:rPr>
              <a:t>Vehick,N</a:t>
            </a:r>
            <a:r>
              <a:rPr dirty="0" sz="450" spc="-10">
                <a:solidFill>
                  <a:srgbClr val="828585"/>
                </a:solidFill>
                <a:latin typeface="Arial"/>
                <a:cs typeface="Arial"/>
              </a:rPr>
              <a:t>o.</a:t>
            </a:r>
            <a:endParaRPr sz="4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987674" y="5129006"/>
            <a:ext cx="32385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30">
                <a:solidFill>
                  <a:srgbClr val="627285"/>
                </a:solidFill>
                <a:latin typeface="Times New Roman"/>
                <a:cs typeface="Times New Roman"/>
              </a:rPr>
              <a:t>AG</a:t>
            </a:r>
            <a:r>
              <a:rPr dirty="0" sz="550" spc="-55">
                <a:solidFill>
                  <a:srgbClr val="627285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828585"/>
                </a:solidFill>
                <a:latin typeface="Times New Roman"/>
                <a:cs typeface="Times New Roman"/>
              </a:rPr>
              <a:t>Sq</a:t>
            </a:r>
            <a:r>
              <a:rPr dirty="0" sz="550" spc="-10">
                <a:solidFill>
                  <a:srgbClr val="627285"/>
                </a:solidFill>
                <a:latin typeface="Times New Roman"/>
                <a:cs typeface="Times New Roman"/>
              </a:rPr>
              <a:t>uorc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992003" y="5563771"/>
            <a:ext cx="214629" cy="19240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53340">
              <a:lnSpc>
                <a:spcPct val="100000"/>
              </a:lnSpc>
              <a:spcBef>
                <a:spcPts val="250"/>
              </a:spcBef>
            </a:pPr>
            <a:r>
              <a:rPr dirty="0" sz="450" spc="-20">
                <a:solidFill>
                  <a:srgbClr val="828585"/>
                </a:solidFill>
                <a:latin typeface="Arial"/>
                <a:cs typeface="Arial"/>
              </a:rPr>
              <a:t>KJ</a:t>
            </a:r>
            <a:r>
              <a:rPr dirty="0" sz="450" spc="-20">
                <a:solidFill>
                  <a:srgbClr val="4D4F4B"/>
                </a:solidFill>
                <a:latin typeface="Arial"/>
                <a:cs typeface="Arial"/>
              </a:rPr>
              <a:t>I</a:t>
            </a:r>
            <a:r>
              <a:rPr dirty="0" sz="450" spc="-20">
                <a:solidFill>
                  <a:srgbClr val="828585"/>
                </a:solidFill>
                <a:latin typeface="Arial"/>
                <a:cs typeface="Arial"/>
              </a:rPr>
              <a:t>T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400" spc="-10">
                <a:solidFill>
                  <a:srgbClr val="828585"/>
                </a:solidFill>
                <a:latin typeface="Arial"/>
                <a:cs typeface="Arial"/>
              </a:rPr>
              <a:t>Sq</a:t>
            </a:r>
            <a:r>
              <a:rPr dirty="0" sz="400" spc="-10">
                <a:solidFill>
                  <a:srgbClr val="627285"/>
                </a:solidFill>
                <a:latin typeface="Arial"/>
                <a:cs typeface="Arial"/>
              </a:rPr>
              <a:t>u</a:t>
            </a:r>
            <a:r>
              <a:rPr dirty="0" sz="400" spc="-10">
                <a:solidFill>
                  <a:srgbClr val="959593"/>
                </a:solidFill>
                <a:latin typeface="Arial"/>
                <a:cs typeface="Arial"/>
              </a:rPr>
              <a:t>df8</a:t>
            </a:r>
            <a:endParaRPr sz="4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669306" y="6470617"/>
            <a:ext cx="625475" cy="347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0840">
              <a:lnSpc>
                <a:spcPct val="100000"/>
              </a:lnSpc>
              <a:spcBef>
                <a:spcPts val="100"/>
              </a:spcBef>
            </a:pPr>
            <a:r>
              <a:rPr dirty="0" sz="650" spc="-65">
                <a:solidFill>
                  <a:srgbClr val="646662"/>
                </a:solidFill>
                <a:latin typeface="Arial"/>
                <a:cs typeface="Arial"/>
              </a:rPr>
              <a:t>e</a:t>
            </a:r>
            <a:r>
              <a:rPr dirty="0" sz="650" spc="-65">
                <a:solidFill>
                  <a:srgbClr val="828585"/>
                </a:solidFill>
                <a:latin typeface="Arial"/>
                <a:cs typeface="Arial"/>
              </a:rPr>
              <a:t>..-</a:t>
            </a:r>
            <a:r>
              <a:rPr dirty="0" sz="450" spc="-10">
                <a:solidFill>
                  <a:srgbClr val="4D4F4B"/>
                </a:solidFill>
                <a:latin typeface="Arial"/>
                <a:cs typeface="Arial"/>
              </a:rPr>
              <a:t>Years</a:t>
            </a:r>
            <a:endParaRPr sz="450">
              <a:latin typeface="Arial"/>
              <a:cs typeface="Arial"/>
            </a:endParaRPr>
          </a:p>
          <a:p>
            <a:pPr marL="97790" marR="10795" indent="-85725">
              <a:lnSpc>
                <a:spcPct val="104600"/>
              </a:lnSpc>
              <a:spcBef>
                <a:spcPts val="500"/>
              </a:spcBef>
            </a:pPr>
            <a:r>
              <a:rPr dirty="0" sz="500" spc="-10">
                <a:solidFill>
                  <a:srgbClr val="646662"/>
                </a:solidFill>
                <a:latin typeface="Times New Roman"/>
                <a:cs typeface="Times New Roman"/>
              </a:rPr>
              <a:t>Plumbi�,</a:t>
            </a:r>
            <a:r>
              <a:rPr dirty="0" sz="450" spc="-10">
                <a:solidFill>
                  <a:srgbClr val="757572"/>
                </a:solidFill>
                <a:latin typeface="Arial"/>
                <a:cs typeface="Arial"/>
              </a:rPr>
              <a:t>Pipe</a:t>
            </a:r>
            <a:r>
              <a:rPr dirty="0" sz="500" spc="-10">
                <a:solidFill>
                  <a:srgbClr val="757572"/>
                </a:solidFill>
                <a:latin typeface="Times New Roman"/>
                <a:cs typeface="Times New Roman"/>
              </a:rPr>
              <a:t>f'11</a:t>
            </a:r>
            <a:r>
              <a:rPr dirty="0" sz="500" spc="-10">
                <a:solidFill>
                  <a:srgbClr val="4D4F4B"/>
                </a:solidFill>
                <a:latin typeface="Times New Roman"/>
                <a:cs typeface="Times New Roman"/>
              </a:rPr>
              <a:t>ting</a:t>
            </a:r>
            <a:r>
              <a:rPr dirty="0" sz="500" spc="-10">
                <a:solidFill>
                  <a:srgbClr val="181816"/>
                </a:solidFill>
                <a:latin typeface="Times New Roman"/>
                <a:cs typeface="Times New Roman"/>
              </a:rPr>
              <a:t>,</a:t>
            </a:r>
            <a:r>
              <a:rPr dirty="0" sz="500" spc="500">
                <a:solidFill>
                  <a:srgbClr val="181816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4D4F4B"/>
                </a:solidFill>
                <a:latin typeface="Times New Roman"/>
                <a:cs typeface="Times New Roman"/>
              </a:rPr>
              <a:t>Bathroom</a:t>
            </a:r>
            <a:r>
              <a:rPr dirty="0" sz="500" spc="-20">
                <a:solidFill>
                  <a:srgbClr val="4D4F4B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4D4F4B"/>
                </a:solidFill>
                <a:latin typeface="Times New Roman"/>
                <a:cs typeface="Times New Roman"/>
              </a:rPr>
              <a:t>Service$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844562" y="6869730"/>
            <a:ext cx="44386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solidFill>
                  <a:srgbClr val="4D4F4B"/>
                </a:solidFill>
                <a:latin typeface="Arial"/>
                <a:cs typeface="Arial"/>
              </a:rPr>
              <a:t>OD02</a:t>
            </a:r>
            <a:r>
              <a:rPr dirty="0" sz="500" spc="1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383B36"/>
                </a:solidFill>
                <a:latin typeface="Arial"/>
                <a:cs typeface="Arial"/>
              </a:rPr>
              <a:t>AX</a:t>
            </a:r>
            <a:r>
              <a:rPr dirty="0" sz="500" spc="-50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500" spc="-20">
                <a:solidFill>
                  <a:srgbClr val="4D4F4B"/>
                </a:solidFill>
                <a:latin typeface="Arial"/>
                <a:cs typeface="Arial"/>
              </a:rPr>
              <a:t>1234</a:t>
            </a:r>
            <a:endParaRPr sz="5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202013" y="4007251"/>
            <a:ext cx="52895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50">
                <a:solidFill>
                  <a:srgbClr val="383B36"/>
                </a:solidFill>
                <a:latin typeface="Times New Roman"/>
                <a:cs typeface="Times New Roman"/>
              </a:rPr>
              <a:t>Chat</a:t>
            </a:r>
            <a:r>
              <a:rPr dirty="0" sz="600" spc="10">
                <a:solidFill>
                  <a:srgbClr val="383B36"/>
                </a:solidFill>
                <a:latin typeface="Times New Roman"/>
                <a:cs typeface="Times New Roman"/>
              </a:rPr>
              <a:t> </a:t>
            </a:r>
            <a:r>
              <a:rPr dirty="0" sz="600" spc="20">
                <a:solidFill>
                  <a:srgbClr val="383B36"/>
                </a:solidFill>
                <a:latin typeface="Times New Roman"/>
                <a:cs typeface="Times New Roman"/>
              </a:rPr>
              <a:t>with</a:t>
            </a:r>
            <a:r>
              <a:rPr dirty="0" sz="600">
                <a:solidFill>
                  <a:srgbClr val="383B36"/>
                </a:solidFill>
                <a:latin typeface="Times New Roman"/>
                <a:cs typeface="Times New Roman"/>
              </a:rPr>
              <a:t> </a:t>
            </a:r>
            <a:r>
              <a:rPr dirty="0" sz="600" spc="-20">
                <a:solidFill>
                  <a:srgbClr val="4D4F4B"/>
                </a:solidFill>
                <a:latin typeface="Times New Roman"/>
                <a:cs typeface="Times New Roman"/>
              </a:rPr>
              <a:t>Ravi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303097" y="4287881"/>
            <a:ext cx="847090" cy="324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 marR="178435" indent="-5080">
              <a:lnSpc>
                <a:spcPct val="124300"/>
              </a:lnSpc>
              <a:spcBef>
                <a:spcPts val="100"/>
              </a:spcBef>
            </a:pPr>
            <a:r>
              <a:rPr dirty="0" sz="550">
                <a:solidFill>
                  <a:srgbClr val="383B36"/>
                </a:solidFill>
                <a:latin typeface="Arial"/>
                <a:cs typeface="Arial"/>
              </a:rPr>
              <a:t>Hello</a:t>
            </a:r>
            <a:r>
              <a:rPr dirty="0" sz="550" spc="-50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D4F4B"/>
                </a:solidFill>
                <a:latin typeface="Arial"/>
                <a:cs typeface="Arial"/>
              </a:rPr>
              <a:t>Ravi.</a:t>
            </a:r>
            <a:r>
              <a:rPr dirty="0" sz="550" spc="1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646662"/>
                </a:solidFill>
                <a:latin typeface="Arial"/>
                <a:cs typeface="Arial"/>
              </a:rPr>
              <a:t>when</a:t>
            </a:r>
            <a:r>
              <a:rPr dirty="0" sz="550" spc="20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4D4F4B"/>
                </a:solidFill>
                <a:latin typeface="Arial"/>
                <a:cs typeface="Arial"/>
              </a:rPr>
              <a:t>wi</a:t>
            </a:r>
            <a:r>
              <a:rPr dirty="0" sz="550" spc="-20">
                <a:solidFill>
                  <a:srgbClr val="757572"/>
                </a:solidFill>
                <a:latin typeface="Arial"/>
                <a:cs typeface="Arial"/>
              </a:rPr>
              <a:t>ll</a:t>
            </a:r>
            <a:r>
              <a:rPr dirty="0" sz="550" spc="500">
                <a:solidFill>
                  <a:srgbClr val="757572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D4F4B"/>
                </a:solidFill>
                <a:latin typeface="Arial"/>
                <a:cs typeface="Arial"/>
              </a:rPr>
              <a:t>you</a:t>
            </a:r>
            <a:r>
              <a:rPr dirty="0" sz="550" spc="-1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D4F4B"/>
                </a:solidFill>
                <a:latin typeface="Arial"/>
                <a:cs typeface="Arial"/>
              </a:rPr>
              <a:t>reach?</a:t>
            </a:r>
            <a:endParaRPr sz="550">
              <a:latin typeface="Arial"/>
              <a:cs typeface="Arial"/>
            </a:endParaRPr>
          </a:p>
          <a:p>
            <a:pPr marL="504825">
              <a:lnSpc>
                <a:spcPct val="100000"/>
              </a:lnSpc>
              <a:spcBef>
                <a:spcPts val="110"/>
              </a:spcBef>
            </a:pPr>
            <a:r>
              <a:rPr dirty="0" sz="500" spc="-30">
                <a:solidFill>
                  <a:srgbClr val="646662"/>
                </a:solidFill>
                <a:latin typeface="Times New Roman"/>
                <a:cs typeface="Times New Roman"/>
              </a:rPr>
              <a:t>09</a:t>
            </a:r>
            <a:r>
              <a:rPr dirty="0" sz="500" spc="-30">
                <a:solidFill>
                  <a:srgbClr val="828585"/>
                </a:solidFill>
                <a:latin typeface="Times New Roman"/>
                <a:cs typeface="Times New Roman"/>
              </a:rPr>
              <a:t>:dO</a:t>
            </a:r>
            <a:r>
              <a:rPr dirty="0" sz="500" spc="-30">
                <a:solidFill>
                  <a:srgbClr val="646662"/>
                </a:solidFill>
                <a:latin typeface="Times New Roman"/>
                <a:cs typeface="Times New Roman"/>
              </a:rPr>
              <a:t>.O.M</a:t>
            </a:r>
            <a:r>
              <a:rPr dirty="0" sz="500" spc="-30">
                <a:solidFill>
                  <a:srgbClr val="828585"/>
                </a:solidFill>
                <a:latin typeface="Times New Roman"/>
                <a:cs typeface="Times New Roman"/>
              </a:rPr>
              <a:t>..U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064667" y="4736639"/>
            <a:ext cx="773430" cy="34798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550" spc="-10">
                <a:solidFill>
                  <a:srgbClr val="646662"/>
                </a:solidFill>
                <a:latin typeface="Arial"/>
                <a:cs typeface="Arial"/>
              </a:rPr>
              <a:t>Hil</a:t>
            </a:r>
            <a:r>
              <a:rPr dirty="0" sz="550" spc="60">
                <a:solidFill>
                  <a:srgbClr val="646662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D4F4B"/>
                </a:solidFill>
                <a:latin typeface="Arial"/>
                <a:cs typeface="Arial"/>
              </a:rPr>
              <a:t>rm</a:t>
            </a:r>
            <a:r>
              <a:rPr dirty="0" sz="550" spc="8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646662"/>
                </a:solidFill>
                <a:latin typeface="Arial"/>
                <a:cs typeface="Arial"/>
              </a:rPr>
              <a:t>o</a:t>
            </a:r>
            <a:r>
              <a:rPr dirty="0" sz="550">
                <a:solidFill>
                  <a:srgbClr val="383B36"/>
                </a:solidFill>
                <a:latin typeface="Arial"/>
                <a:cs typeface="Arial"/>
              </a:rPr>
              <a:t>n</a:t>
            </a:r>
            <a:r>
              <a:rPr dirty="0" sz="550" spc="-40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650" spc="-40">
                <a:solidFill>
                  <a:srgbClr val="646662"/>
                </a:solidFill>
                <a:latin typeface="Times New Roman"/>
                <a:cs typeface="Times New Roman"/>
              </a:rPr>
              <a:t>my</a:t>
            </a:r>
            <a:r>
              <a:rPr dirty="0" sz="650" spc="-60">
                <a:solidFill>
                  <a:srgbClr val="646662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4D4F4B"/>
                </a:solidFill>
                <a:latin typeface="Arial"/>
                <a:cs typeface="Arial"/>
              </a:rPr>
              <a:t>waya</a:t>
            </a:r>
            <a:r>
              <a:rPr dirty="0" sz="550" spc="-10">
                <a:solidFill>
                  <a:srgbClr val="828585"/>
                </a:solidFill>
                <a:latin typeface="Arial"/>
                <a:cs typeface="Arial"/>
              </a:rPr>
              <a:t>n</a:t>
            </a:r>
            <a:r>
              <a:rPr dirty="0" sz="550" spc="-10">
                <a:solidFill>
                  <a:srgbClr val="383B36"/>
                </a:solidFill>
                <a:latin typeface="Arial"/>
                <a:cs typeface="Arial"/>
              </a:rPr>
              <a:t>d</a:t>
            </a:r>
            <a:endParaRPr sz="55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spcBef>
                <a:spcPts val="90"/>
              </a:spcBef>
            </a:pPr>
            <a:r>
              <a:rPr dirty="0" sz="600" spc="-25">
                <a:solidFill>
                  <a:srgbClr val="4D4F4B"/>
                </a:solidFill>
                <a:latin typeface="Arial"/>
                <a:cs typeface="Arial"/>
              </a:rPr>
              <a:t>win</a:t>
            </a:r>
            <a:r>
              <a:rPr dirty="0" sz="600" spc="-25">
                <a:solidFill>
                  <a:srgbClr val="383B36"/>
                </a:solidFill>
                <a:latin typeface="Arial"/>
                <a:cs typeface="Arial"/>
              </a:rPr>
              <a:t>reac</a:t>
            </a:r>
            <a:r>
              <a:rPr dirty="0" sz="600" spc="-25">
                <a:solidFill>
                  <a:srgbClr val="757572"/>
                </a:solidFill>
                <a:latin typeface="Arial"/>
                <a:cs typeface="Arial"/>
              </a:rPr>
              <a:t>h </a:t>
            </a:r>
            <a:r>
              <a:rPr dirty="0" sz="600" spc="-30">
                <a:solidFill>
                  <a:srgbClr val="4D4F4B"/>
                </a:solidFill>
                <a:latin typeface="Arial"/>
                <a:cs typeface="Arial"/>
              </a:rPr>
              <a:t>in</a:t>
            </a:r>
            <a:r>
              <a:rPr dirty="0" sz="600" spc="-25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00" spc="-55">
                <a:solidFill>
                  <a:srgbClr val="181816"/>
                </a:solidFill>
                <a:latin typeface="Arial"/>
                <a:cs typeface="Arial"/>
              </a:rPr>
              <a:t>1</a:t>
            </a:r>
            <a:r>
              <a:rPr dirty="0" sz="600" spc="-55">
                <a:solidFill>
                  <a:srgbClr val="4D4F4B"/>
                </a:solidFill>
                <a:latin typeface="Arial"/>
                <a:cs typeface="Arial"/>
              </a:rPr>
              <a:t>2</a:t>
            </a:r>
            <a:r>
              <a:rPr dirty="0" sz="600" spc="-8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646662"/>
                </a:solidFill>
                <a:latin typeface="Arial"/>
                <a:cs typeface="Arial"/>
              </a:rPr>
              <a:t>minutes</a:t>
            </a:r>
            <a:r>
              <a:rPr dirty="0" sz="600" spc="-10">
                <a:solidFill>
                  <a:srgbClr val="383B36"/>
                </a:solidFill>
                <a:latin typeface="Arial"/>
                <a:cs typeface="Arial"/>
              </a:rPr>
              <a:t>.</a:t>
            </a:r>
            <a:endParaRPr sz="6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50"/>
              </a:spcBef>
            </a:pPr>
            <a:r>
              <a:rPr dirty="0" sz="500" spc="-10">
                <a:solidFill>
                  <a:srgbClr val="959593"/>
                </a:solidFill>
                <a:latin typeface="Times New Roman"/>
                <a:cs typeface="Times New Roman"/>
              </a:rPr>
              <a:t>O!M</a:t>
            </a:r>
            <a:r>
              <a:rPr dirty="0" sz="500" spc="-10">
                <a:solidFill>
                  <a:srgbClr val="757572"/>
                </a:solidFill>
                <a:latin typeface="Times New Roman"/>
                <a:cs typeface="Times New Roman"/>
              </a:rPr>
              <a:t>I</a:t>
            </a:r>
            <a:r>
              <a:rPr dirty="0" sz="500" spc="-10">
                <a:solidFill>
                  <a:srgbClr val="959593"/>
                </a:solidFill>
                <a:latin typeface="Times New Roman"/>
                <a:cs typeface="Times New Roman"/>
              </a:rPr>
              <a:t>AY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397801" y="5226805"/>
            <a:ext cx="747395" cy="215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20">
                <a:solidFill>
                  <a:srgbClr val="646662"/>
                </a:solidFill>
                <a:latin typeface="Times New Roman"/>
                <a:cs typeface="Times New Roman"/>
              </a:rPr>
              <a:t>Great,</a:t>
            </a:r>
            <a:r>
              <a:rPr dirty="0" sz="600" spc="-55">
                <a:solidFill>
                  <a:srgbClr val="646662"/>
                </a:solidFill>
                <a:latin typeface="Times New Roman"/>
                <a:cs typeface="Times New Roman"/>
              </a:rPr>
              <a:t> </a:t>
            </a:r>
            <a:r>
              <a:rPr dirty="0" sz="600" spc="20">
                <a:solidFill>
                  <a:srgbClr val="646662"/>
                </a:solidFill>
                <a:latin typeface="Times New Roman"/>
                <a:cs typeface="Times New Roman"/>
              </a:rPr>
              <a:t>thank</a:t>
            </a:r>
            <a:r>
              <a:rPr dirty="0" sz="600" spc="-55">
                <a:solidFill>
                  <a:srgbClr val="646662"/>
                </a:solidFill>
                <a:latin typeface="Times New Roman"/>
                <a:cs typeface="Times New Roman"/>
              </a:rPr>
              <a:t> </a:t>
            </a:r>
            <a:r>
              <a:rPr dirty="0" sz="600" spc="-20">
                <a:solidFill>
                  <a:srgbClr val="4D4F4B"/>
                </a:solidFill>
                <a:latin typeface="Times New Roman"/>
                <a:cs typeface="Times New Roman"/>
              </a:rPr>
              <a:t>you!</a:t>
            </a:r>
            <a:endParaRPr sz="600">
              <a:latin typeface="Times New Roman"/>
              <a:cs typeface="Times New Roman"/>
            </a:endParaRPr>
          </a:p>
          <a:p>
            <a:pPr marL="416559">
              <a:lnSpc>
                <a:spcPct val="100000"/>
              </a:lnSpc>
              <a:spcBef>
                <a:spcPts val="350"/>
              </a:spcBef>
            </a:pPr>
            <a:r>
              <a:rPr dirty="0" sz="350" spc="-25">
                <a:solidFill>
                  <a:srgbClr val="757572"/>
                </a:solidFill>
                <a:latin typeface="Arial"/>
                <a:cs typeface="Arial"/>
              </a:rPr>
              <a:t>0911!;1</a:t>
            </a:r>
            <a:r>
              <a:rPr dirty="0" sz="350" spc="-20">
                <a:solidFill>
                  <a:srgbClr val="757572"/>
                </a:solidFill>
                <a:latin typeface="Arial"/>
                <a:cs typeface="Arial"/>
              </a:rPr>
              <a:t> </a:t>
            </a:r>
            <a:r>
              <a:rPr dirty="0" sz="350" spc="-10">
                <a:solidFill>
                  <a:srgbClr val="757572"/>
                </a:solidFill>
                <a:latin typeface="Arial"/>
                <a:cs typeface="Arial"/>
              </a:rPr>
              <a:t>ll.M.J'/</a:t>
            </a:r>
            <a:endParaRPr sz="3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987011" y="5656050"/>
            <a:ext cx="56451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7155" indent="-84455">
              <a:lnSpc>
                <a:spcPct val="100000"/>
              </a:lnSpc>
              <a:spcBef>
                <a:spcPts val="100"/>
              </a:spcBef>
              <a:buClr>
                <a:srgbClr val="155D31"/>
              </a:buClr>
              <a:buChar char="•"/>
              <a:tabLst>
                <a:tab pos="97155" algn="l"/>
              </a:tabLst>
            </a:pPr>
            <a:r>
              <a:rPr dirty="0" sz="550" spc="-10">
                <a:solidFill>
                  <a:srgbClr val="4D4F4B"/>
                </a:solidFill>
                <a:latin typeface="Times New Roman"/>
                <a:cs typeface="Times New Roman"/>
              </a:rPr>
              <a:t>Sorvic11Stanod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061075" y="5942551"/>
            <a:ext cx="720725" cy="32194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550">
                <a:solidFill>
                  <a:srgbClr val="646662"/>
                </a:solidFill>
                <a:latin typeface="Arial"/>
                <a:cs typeface="Arial"/>
              </a:rPr>
              <a:t>'No</a:t>
            </a:r>
            <a:r>
              <a:rPr dirty="0" sz="550">
                <a:solidFill>
                  <a:srgbClr val="383B36"/>
                </a:solidFill>
                <a:latin typeface="Arial"/>
                <a:cs typeface="Arial"/>
              </a:rPr>
              <a:t>rk</a:t>
            </a:r>
            <a:r>
              <a:rPr dirty="0" sz="550" spc="-40">
                <a:solidFill>
                  <a:srgbClr val="383B3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383B36"/>
                </a:solidFill>
                <a:latin typeface="Arial"/>
                <a:cs typeface="Arial"/>
              </a:rPr>
              <a:t>c</a:t>
            </a:r>
            <a:r>
              <a:rPr dirty="0" sz="550" spc="-10">
                <a:solidFill>
                  <a:srgbClr val="757572"/>
                </a:solidFill>
                <a:latin typeface="Arial"/>
                <a:cs typeface="Arial"/>
              </a:rPr>
              <a:t>o</a:t>
            </a:r>
            <a:r>
              <a:rPr dirty="0" sz="550" spc="-10">
                <a:solidFill>
                  <a:srgbClr val="4D4F4B"/>
                </a:solidFill>
                <a:latin typeface="Arial"/>
                <a:cs typeface="Arial"/>
              </a:rPr>
              <a:t>mpleted</a:t>
            </a:r>
            <a:endParaRPr sz="55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110"/>
              </a:spcBef>
            </a:pPr>
            <a:r>
              <a:rPr dirty="0" sz="550" spc="-25">
                <a:solidFill>
                  <a:srgbClr val="4D4F4B"/>
                </a:solidFill>
                <a:latin typeface="Times New Roman"/>
                <a:cs typeface="Times New Roman"/>
              </a:rPr>
              <a:t>5-</a:t>
            </a:r>
            <a:r>
              <a:rPr dirty="0" sz="550" spc="-10">
                <a:solidFill>
                  <a:srgbClr val="757572"/>
                </a:solidFill>
                <a:latin typeface="Times New Roman"/>
                <a:cs typeface="Times New Roman"/>
              </a:rPr>
              <a:t>ucce</a:t>
            </a:r>
            <a:r>
              <a:rPr dirty="0" sz="550" spc="-10">
                <a:solidFill>
                  <a:srgbClr val="4D4F4B"/>
                </a:solidFill>
                <a:latin typeface="Times New Roman"/>
                <a:cs typeface="Times New Roman"/>
              </a:rPr>
              <a:t>s.sfv</a:t>
            </a:r>
            <a:r>
              <a:rPr dirty="0" sz="550" spc="-10">
                <a:solidFill>
                  <a:srgbClr val="181816"/>
                </a:solidFill>
                <a:latin typeface="Times New Roman"/>
                <a:cs typeface="Times New Roman"/>
              </a:rPr>
              <a:t>l</a:t>
            </a:r>
            <a:r>
              <a:rPr dirty="0" sz="550" spc="-10">
                <a:solidFill>
                  <a:srgbClr val="959593"/>
                </a:solidFill>
                <a:latin typeface="Times New Roman"/>
                <a:cs typeface="Times New Roman"/>
              </a:rPr>
              <a:t>l</a:t>
            </a:r>
            <a:r>
              <a:rPr dirty="0" sz="550" spc="-10">
                <a:solidFill>
                  <a:srgbClr val="757572"/>
                </a:solidFill>
                <a:latin typeface="Times New Roman"/>
                <a:cs typeface="Times New Roman"/>
              </a:rPr>
              <a:t>y</a:t>
            </a:r>
            <a:r>
              <a:rPr dirty="0" sz="550" spc="-10">
                <a:solidFill>
                  <a:srgbClr val="959593"/>
                </a:solidFill>
                <a:latin typeface="Times New Roman"/>
                <a:cs typeface="Times New Roman"/>
              </a:rPr>
              <a:t>,</a:t>
            </a:r>
            <a:endParaRPr sz="5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310"/>
              </a:spcBef>
            </a:pPr>
            <a:r>
              <a:rPr dirty="0" sz="400">
                <a:solidFill>
                  <a:srgbClr val="959593"/>
                </a:solidFill>
                <a:latin typeface="Arial"/>
                <a:cs typeface="Arial"/>
              </a:rPr>
              <a:t>111S'-</a:t>
            </a:r>
            <a:r>
              <a:rPr dirty="0" sz="400" spc="-25">
                <a:solidFill>
                  <a:srgbClr val="959593"/>
                </a:solidFill>
                <a:latin typeface="Arial"/>
                <a:cs typeface="Arial"/>
              </a:rPr>
              <a:t>JJ</a:t>
            </a:r>
            <a:endParaRPr sz="4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885115" y="6915657"/>
            <a:ext cx="43180" cy="103505"/>
          </a:xfrm>
          <a:custGeom>
            <a:avLst/>
            <a:gdLst/>
            <a:ahLst/>
            <a:cxnLst/>
            <a:rect l="l" t="t" r="r" b="b"/>
            <a:pathLst>
              <a:path w="43179" h="103504">
                <a:moveTo>
                  <a:pt x="42795" y="103125"/>
                </a:moveTo>
                <a:lnTo>
                  <a:pt x="0" y="103125"/>
                </a:lnTo>
                <a:lnTo>
                  <a:pt x="0" y="0"/>
                </a:lnTo>
                <a:lnTo>
                  <a:pt x="42795" y="0"/>
                </a:lnTo>
                <a:lnTo>
                  <a:pt x="42795" y="103125"/>
                </a:lnTo>
                <a:close/>
              </a:path>
            </a:pathLst>
          </a:custGeom>
          <a:solidFill>
            <a:srgbClr val="EDEFE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5872412" y="6905989"/>
            <a:ext cx="55118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0">
                <a:solidFill>
                  <a:srgbClr val="AFB1AF"/>
                </a:solidFill>
                <a:latin typeface="Times New Roman"/>
                <a:cs typeface="Times New Roman"/>
              </a:rPr>
              <a:t>T</a:t>
            </a:r>
            <a:r>
              <a:rPr dirty="0" sz="600" spc="-20">
                <a:solidFill>
                  <a:srgbClr val="959593"/>
                </a:solidFill>
                <a:latin typeface="Times New Roman"/>
                <a:cs typeface="Times New Roman"/>
              </a:rPr>
              <a:t>ype</a:t>
            </a:r>
            <a:r>
              <a:rPr dirty="0" sz="600" spc="-10">
                <a:solidFill>
                  <a:srgbClr val="959593"/>
                </a:solidFill>
                <a:latin typeface="Times New Roman"/>
                <a:cs typeface="Times New Roman"/>
              </a:rPr>
              <a:t> </a:t>
            </a:r>
            <a:r>
              <a:rPr dirty="0" sz="400">
                <a:solidFill>
                  <a:srgbClr val="828585"/>
                </a:solidFill>
                <a:latin typeface="Arial"/>
                <a:cs typeface="Arial"/>
              </a:rPr>
              <a:t>3</a:t>
            </a:r>
            <a:r>
              <a:rPr dirty="0" sz="400" spc="55">
                <a:solidFill>
                  <a:srgbClr val="828585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959593"/>
                </a:solidFill>
                <a:latin typeface="Times New Roman"/>
                <a:cs typeface="Times New Roman"/>
              </a:rPr>
              <a:t>message</a:t>
            </a:r>
            <a:r>
              <a:rPr dirty="0" sz="600" spc="-10">
                <a:solidFill>
                  <a:srgbClr val="828585"/>
                </a:solidFill>
                <a:latin typeface="Times New Roman"/>
                <a:cs typeface="Times New Roman"/>
              </a:rPr>
              <a:t>...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774190" y="5662688"/>
            <a:ext cx="27114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959593"/>
                </a:solidFill>
                <a:latin typeface="Arial"/>
                <a:cs typeface="Arial"/>
              </a:rPr>
              <a:t>I0,02AM</a:t>
            </a:r>
            <a:endParaRPr sz="4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379907" y="6389927"/>
            <a:ext cx="574040" cy="234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4300"/>
              </a:lnSpc>
              <a:spcBef>
                <a:spcPts val="100"/>
              </a:spcBef>
            </a:pPr>
            <a:r>
              <a:rPr dirty="0" sz="550" spc="-10">
                <a:solidFill>
                  <a:srgbClr val="646662"/>
                </a:solidFill>
                <a:latin typeface="Arial"/>
                <a:cs typeface="Arial"/>
              </a:rPr>
              <a:t>Tha</a:t>
            </a:r>
            <a:r>
              <a:rPr dirty="0" sz="550" spc="-10">
                <a:solidFill>
                  <a:srgbClr val="383B36"/>
                </a:solidFill>
                <a:latin typeface="Arial"/>
                <a:cs typeface="Arial"/>
              </a:rPr>
              <a:t>n</a:t>
            </a:r>
            <a:r>
              <a:rPr dirty="0" sz="550" spc="-10">
                <a:solidFill>
                  <a:srgbClr val="646662"/>
                </a:solidFill>
                <a:latin typeface="Arial"/>
                <a:cs typeface="Arial"/>
              </a:rPr>
              <a:t>k </a:t>
            </a:r>
            <a:r>
              <a:rPr dirty="0" sz="550">
                <a:solidFill>
                  <a:srgbClr val="4D4F4B"/>
                </a:solidFill>
                <a:latin typeface="Arial"/>
                <a:cs typeface="Arial"/>
              </a:rPr>
              <a:t>yo</a:t>
            </a:r>
            <a:r>
              <a:rPr dirty="0" sz="550">
                <a:solidFill>
                  <a:srgbClr val="757572"/>
                </a:solidFill>
                <a:latin typeface="Arial"/>
                <a:cs typeface="Arial"/>
              </a:rPr>
              <a:t>u</a:t>
            </a:r>
            <a:r>
              <a:rPr dirty="0" sz="550" spc="25">
                <a:solidFill>
                  <a:srgbClr val="757572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D4F4B"/>
                </a:solidFill>
                <a:latin typeface="Arial"/>
                <a:cs typeface="Arial"/>
              </a:rPr>
              <a:t>for</a:t>
            </a:r>
            <a:r>
              <a:rPr dirty="0" sz="550" spc="-1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4D4F4B"/>
                </a:solidFill>
                <a:latin typeface="Arial"/>
                <a:cs typeface="Arial"/>
              </a:rPr>
              <a:t>the</a:t>
            </a:r>
            <a:r>
              <a:rPr dirty="0" sz="550" spc="50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D4F4B"/>
                </a:solidFill>
                <a:latin typeface="Arial"/>
                <a:cs typeface="Arial"/>
              </a:rPr>
              <a:t>g</a:t>
            </a:r>
            <a:r>
              <a:rPr dirty="0" sz="550">
                <a:solidFill>
                  <a:srgbClr val="242D26"/>
                </a:solidFill>
                <a:latin typeface="Arial"/>
                <a:cs typeface="Arial"/>
              </a:rPr>
              <a:t>r</a:t>
            </a:r>
            <a:r>
              <a:rPr dirty="0" sz="550">
                <a:solidFill>
                  <a:srgbClr val="4D4F4B"/>
                </a:solidFill>
                <a:latin typeface="Arial"/>
                <a:cs typeface="Arial"/>
              </a:rPr>
              <a:t>eat</a:t>
            </a:r>
            <a:r>
              <a:rPr dirty="0" sz="550" spc="-10">
                <a:solidFill>
                  <a:srgbClr val="4D4F4B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646662"/>
                </a:solidFill>
                <a:latin typeface="Arial"/>
                <a:cs typeface="Arial"/>
              </a:rPr>
              <a:t>service!</a:t>
            </a:r>
            <a:endParaRPr sz="5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025144" y="7416927"/>
            <a:ext cx="344170" cy="252729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650">
                <a:solidFill>
                  <a:srgbClr val="4D4F4B"/>
                </a:solidFill>
                <a:latin typeface="Arial"/>
                <a:cs typeface="Arial"/>
              </a:rPr>
              <a:t>On</a:t>
            </a:r>
            <a:r>
              <a:rPr dirty="0" sz="650">
                <a:solidFill>
                  <a:srgbClr val="181816"/>
                </a:solidFill>
                <a:latin typeface="Arial"/>
                <a:cs typeface="Arial"/>
              </a:rPr>
              <a:t>-</a:t>
            </a:r>
            <a:r>
              <a:rPr dirty="0" sz="650" spc="-20">
                <a:solidFill>
                  <a:srgbClr val="4D4F4B"/>
                </a:solidFill>
                <a:latin typeface="Arial"/>
                <a:cs typeface="Arial"/>
              </a:rPr>
              <a:t>time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700" spc="-10">
                <a:solidFill>
                  <a:srgbClr val="4D4F4B"/>
                </a:solidFill>
                <a:latin typeface="Arial"/>
                <a:cs typeface="Arial"/>
              </a:rPr>
              <a:t>Serv</a:t>
            </a:r>
            <a:r>
              <a:rPr dirty="0" sz="700" spc="-10">
                <a:solidFill>
                  <a:srgbClr val="181816"/>
                </a:solidFill>
                <a:latin typeface="Arial"/>
                <a:cs typeface="Arial"/>
              </a:rPr>
              <a:t>i</a:t>
            </a:r>
            <a:r>
              <a:rPr dirty="0" sz="700" spc="-10">
                <a:solidFill>
                  <a:srgbClr val="4D4F4B"/>
                </a:solidFill>
                <a:latin typeface="Arial"/>
                <a:cs typeface="Arial"/>
              </a:rPr>
              <a:t>ce</a:t>
            </a:r>
            <a:endParaRPr sz="7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073920" y="7416927"/>
            <a:ext cx="473075" cy="252729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80"/>
              </a:spcBef>
            </a:pPr>
            <a:r>
              <a:rPr dirty="0" sz="650" spc="-10">
                <a:solidFill>
                  <a:srgbClr val="646662"/>
                </a:solidFill>
                <a:latin typeface="Arial"/>
                <a:cs typeface="Arial"/>
              </a:rPr>
              <a:t>T</a:t>
            </a:r>
            <a:r>
              <a:rPr dirty="0" sz="650" spc="-10">
                <a:solidFill>
                  <a:srgbClr val="242D26"/>
                </a:solidFill>
                <a:latin typeface="Arial"/>
                <a:cs typeface="Arial"/>
              </a:rPr>
              <a:t>r</a:t>
            </a: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ansparent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700" spc="-10">
                <a:solidFill>
                  <a:srgbClr val="383B36"/>
                </a:solidFill>
                <a:latin typeface="Arial"/>
                <a:cs typeface="Arial"/>
              </a:rPr>
              <a:t>Pric</a:t>
            </a:r>
            <a:r>
              <a:rPr dirty="0" sz="700" spc="-10">
                <a:latin typeface="Arial"/>
                <a:cs typeface="Arial"/>
              </a:rPr>
              <a:t>i</a:t>
            </a:r>
            <a:r>
              <a:rPr dirty="0" sz="700" spc="-10">
                <a:solidFill>
                  <a:srgbClr val="383B36"/>
                </a:solidFill>
                <a:latin typeface="Arial"/>
                <a:cs typeface="Arial"/>
              </a:rPr>
              <a:t>ng</a:t>
            </a:r>
            <a:endParaRPr sz="7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242111" y="7416217"/>
            <a:ext cx="393700" cy="25209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80"/>
              </a:spcBef>
            </a:pPr>
            <a:r>
              <a:rPr dirty="0" sz="700" spc="-10">
                <a:solidFill>
                  <a:srgbClr val="4D4F4B"/>
                </a:solidFill>
                <a:latin typeface="Arial"/>
                <a:cs typeface="Arial"/>
              </a:rPr>
              <a:t>Secure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650" spc="-10">
                <a:solidFill>
                  <a:srgbClr val="4D4F4B"/>
                </a:solidFill>
                <a:latin typeface="Arial"/>
                <a:cs typeface="Arial"/>
              </a:rPr>
              <a:t>Payments</a:t>
            </a:r>
            <a:endParaRPr sz="6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324671" y="7420009"/>
            <a:ext cx="326390" cy="25717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 indent="3810">
              <a:lnSpc>
                <a:spcPct val="101899"/>
              </a:lnSpc>
              <a:spcBef>
                <a:spcPts val="85"/>
              </a:spcBef>
            </a:pPr>
            <a:r>
              <a:rPr dirty="0" sz="750" spc="-25">
                <a:solidFill>
                  <a:srgbClr val="383B36"/>
                </a:solidFill>
                <a:latin typeface="Times New Roman"/>
                <a:cs typeface="Times New Roman"/>
              </a:rPr>
              <a:t>24n</a:t>
            </a:r>
            <a:r>
              <a:rPr dirty="0" sz="750" spc="500">
                <a:solidFill>
                  <a:srgbClr val="383B36"/>
                </a:solidFill>
                <a:latin typeface="Times New Roman"/>
                <a:cs typeface="Times New Roman"/>
              </a:rPr>
              <a:t> </a:t>
            </a:r>
            <a:r>
              <a:rPr dirty="0" sz="750" spc="-10">
                <a:solidFill>
                  <a:srgbClr val="383B36"/>
                </a:solidFill>
                <a:latin typeface="Times New Roman"/>
                <a:cs typeface="Times New Roman"/>
              </a:rPr>
              <a:t>S</a:t>
            </a:r>
            <a:r>
              <a:rPr dirty="0" sz="750" spc="-10">
                <a:solidFill>
                  <a:srgbClr val="646662"/>
                </a:solidFill>
                <a:latin typeface="Times New Roman"/>
                <a:cs typeface="Times New Roman"/>
              </a:rPr>
              <a:t>u</a:t>
            </a:r>
            <a:r>
              <a:rPr dirty="0" sz="750" spc="-10">
                <a:solidFill>
                  <a:srgbClr val="383B36"/>
                </a:solidFill>
                <a:latin typeface="Times New Roman"/>
                <a:cs typeface="Times New Roman"/>
              </a:rPr>
              <a:t>pport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231307" y="7411237"/>
            <a:ext cx="304165" cy="264795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9050">
              <a:lnSpc>
                <a:spcPct val="100000"/>
              </a:lnSpc>
              <a:spcBef>
                <a:spcPts val="225"/>
              </a:spcBef>
            </a:pPr>
            <a:r>
              <a:rPr dirty="0" sz="650">
                <a:solidFill>
                  <a:srgbClr val="383B36"/>
                </a:solidFill>
                <a:latin typeface="Arial"/>
                <a:cs typeface="Arial"/>
              </a:rPr>
              <a:t>5</a:t>
            </a:r>
            <a:r>
              <a:rPr dirty="0" sz="650">
                <a:solidFill>
                  <a:srgbClr val="181816"/>
                </a:solidFill>
                <a:latin typeface="Arial"/>
                <a:cs typeface="Arial"/>
              </a:rPr>
              <a:t>-</a:t>
            </a:r>
            <a:r>
              <a:rPr dirty="0" sz="650" spc="-20">
                <a:solidFill>
                  <a:srgbClr val="4D4F4B"/>
                </a:solidFill>
                <a:latin typeface="Arial"/>
                <a:cs typeface="Arial"/>
              </a:rPr>
              <a:t>Star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00" spc="-20">
                <a:solidFill>
                  <a:srgbClr val="383B36"/>
                </a:solidFill>
                <a:latin typeface="Arial"/>
                <a:cs typeface="Arial"/>
              </a:rPr>
              <a:t>Se</a:t>
            </a:r>
            <a:r>
              <a:rPr dirty="0" sz="700" spc="-20">
                <a:solidFill>
                  <a:srgbClr val="646662"/>
                </a:solidFill>
                <a:latin typeface="Arial"/>
                <a:cs typeface="Arial"/>
              </a:rPr>
              <a:t>rvi</a:t>
            </a:r>
            <a:r>
              <a:rPr dirty="0" sz="700" spc="-20">
                <a:solidFill>
                  <a:srgbClr val="383B36"/>
                </a:solidFill>
                <a:latin typeface="Arial"/>
                <a:cs typeface="Arial"/>
              </a:rPr>
              <a:t>ce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3446" y="2791205"/>
            <a:ext cx="483053" cy="3431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5606" y="3734980"/>
            <a:ext cx="2891736" cy="1899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75146" y="4176226"/>
            <a:ext cx="1228835" cy="735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30167" y="4556187"/>
            <a:ext cx="1112676" cy="2512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17941" y="5340624"/>
            <a:ext cx="1124904" cy="47188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99600" y="6100546"/>
            <a:ext cx="1143244" cy="6863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69048" y="3722724"/>
            <a:ext cx="1430585" cy="18998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85224" y="3722724"/>
            <a:ext cx="1418357" cy="189980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510062" y="3894319"/>
            <a:ext cx="0" cy="3015615"/>
          </a:xfrm>
          <a:custGeom>
            <a:avLst/>
            <a:gdLst/>
            <a:ahLst/>
            <a:cxnLst/>
            <a:rect l="l" t="t" r="r" b="b"/>
            <a:pathLst>
              <a:path w="0" h="3015615">
                <a:moveTo>
                  <a:pt x="0" y="3015175"/>
                </a:moveTo>
                <a:lnTo>
                  <a:pt x="0" y="0"/>
                </a:lnTo>
              </a:path>
            </a:pathLst>
          </a:custGeom>
          <a:ln w="42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928419" y="3918832"/>
            <a:ext cx="0" cy="2990850"/>
          </a:xfrm>
          <a:custGeom>
            <a:avLst/>
            <a:gdLst/>
            <a:ahLst/>
            <a:cxnLst/>
            <a:rect l="l" t="t" r="r" b="b"/>
            <a:pathLst>
              <a:path w="0" h="2990850">
                <a:moveTo>
                  <a:pt x="0" y="2990662"/>
                </a:moveTo>
                <a:lnTo>
                  <a:pt x="0" y="0"/>
                </a:lnTo>
              </a:path>
            </a:pathLst>
          </a:custGeom>
          <a:ln w="1100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346777" y="3869805"/>
            <a:ext cx="0" cy="3039745"/>
          </a:xfrm>
          <a:custGeom>
            <a:avLst/>
            <a:gdLst/>
            <a:ahLst/>
            <a:cxnLst/>
            <a:rect l="l" t="t" r="r" b="b"/>
            <a:pathLst>
              <a:path w="0" h="3039745">
                <a:moveTo>
                  <a:pt x="0" y="3039689"/>
                </a:moveTo>
                <a:lnTo>
                  <a:pt x="0" y="0"/>
                </a:lnTo>
              </a:path>
            </a:pathLst>
          </a:custGeom>
          <a:ln w="48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493504" y="3857548"/>
            <a:ext cx="0" cy="3052445"/>
          </a:xfrm>
          <a:custGeom>
            <a:avLst/>
            <a:gdLst/>
            <a:ahLst/>
            <a:cxnLst/>
            <a:rect l="l" t="t" r="r" b="b"/>
            <a:pathLst>
              <a:path w="0" h="3052445">
                <a:moveTo>
                  <a:pt x="0" y="3051946"/>
                </a:moveTo>
                <a:lnTo>
                  <a:pt x="0" y="0"/>
                </a:lnTo>
              </a:path>
            </a:pathLst>
          </a:custGeom>
          <a:ln w="48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6034134" y="3869805"/>
            <a:ext cx="1363345" cy="3067685"/>
            <a:chOff x="6034134" y="3869805"/>
            <a:chExt cx="1363345" cy="3067685"/>
          </a:xfrm>
        </p:grpSpPr>
        <p:sp>
          <p:nvSpPr>
            <p:cNvPr id="15" name="object 15"/>
            <p:cNvSpPr/>
            <p:nvPr/>
          </p:nvSpPr>
          <p:spPr>
            <a:xfrm>
              <a:off x="7373015" y="3869805"/>
              <a:ext cx="0" cy="3039745"/>
            </a:xfrm>
            <a:custGeom>
              <a:avLst/>
              <a:gdLst/>
              <a:ahLst/>
              <a:cxnLst/>
              <a:rect l="l" t="t" r="r" b="b"/>
              <a:pathLst>
                <a:path w="0" h="3039745">
                  <a:moveTo>
                    <a:pt x="0" y="3039689"/>
                  </a:moveTo>
                  <a:lnTo>
                    <a:pt x="0" y="0"/>
                  </a:lnTo>
                </a:path>
              </a:pathLst>
            </a:custGeom>
            <a:ln w="48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034134" y="6915623"/>
              <a:ext cx="1327150" cy="0"/>
            </a:xfrm>
            <a:custGeom>
              <a:avLst/>
              <a:gdLst/>
              <a:ahLst/>
              <a:cxnLst/>
              <a:rect l="l" t="t" r="r" b="b"/>
              <a:pathLst>
                <a:path w="1327150" h="0">
                  <a:moveTo>
                    <a:pt x="0" y="0"/>
                  </a:moveTo>
                  <a:lnTo>
                    <a:pt x="1326653" y="0"/>
                  </a:lnTo>
                </a:path>
              </a:pathLst>
            </a:custGeom>
            <a:ln w="428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4505731" y="6915623"/>
            <a:ext cx="1351280" cy="0"/>
          </a:xfrm>
          <a:custGeom>
            <a:avLst/>
            <a:gdLst/>
            <a:ahLst/>
            <a:cxnLst/>
            <a:rect l="l" t="t" r="r" b="b"/>
            <a:pathLst>
              <a:path w="1351279" h="0">
                <a:moveTo>
                  <a:pt x="0" y="0"/>
                </a:moveTo>
                <a:lnTo>
                  <a:pt x="1351108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14010" y="6915623"/>
            <a:ext cx="1327150" cy="0"/>
          </a:xfrm>
          <a:custGeom>
            <a:avLst/>
            <a:gdLst/>
            <a:ahLst/>
            <a:cxnLst/>
            <a:rect l="l" t="t" r="r" b="b"/>
            <a:pathLst>
              <a:path w="1327150" h="0">
                <a:moveTo>
                  <a:pt x="0" y="0"/>
                </a:moveTo>
                <a:lnTo>
                  <a:pt x="1326653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528402" y="6915623"/>
            <a:ext cx="1327150" cy="0"/>
          </a:xfrm>
          <a:custGeom>
            <a:avLst/>
            <a:gdLst/>
            <a:ahLst/>
            <a:cxnLst/>
            <a:rect l="l" t="t" r="r" b="b"/>
            <a:pathLst>
              <a:path w="1327150" h="0">
                <a:moveTo>
                  <a:pt x="0" y="0"/>
                </a:moveTo>
                <a:lnTo>
                  <a:pt x="1326653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49155" y="3248350"/>
            <a:ext cx="62865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55">
                <a:solidFill>
                  <a:srgbClr val="244F23"/>
                </a:solidFill>
                <a:latin typeface="Times New Roman"/>
                <a:cs typeface="Times New Roman"/>
              </a:rPr>
              <a:t>�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6676" y="3158620"/>
            <a:ext cx="1183005" cy="52578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2350" spc="55" b="1">
                <a:solidFill>
                  <a:srgbClr val="0A3621"/>
                </a:solidFill>
                <a:latin typeface="Arial"/>
                <a:cs typeface="Arial"/>
              </a:rPr>
              <a:t>UKODO</a:t>
            </a:r>
            <a:endParaRPr sz="2350">
              <a:latin typeface="Arial"/>
              <a:cs typeface="Arial"/>
            </a:endParaRPr>
          </a:p>
          <a:p>
            <a:pPr marL="32384">
              <a:lnSpc>
                <a:spcPct val="100000"/>
              </a:lnSpc>
              <a:spcBef>
                <a:spcPts val="95"/>
              </a:spcBef>
            </a:pPr>
            <a:r>
              <a:rPr dirty="0" sz="400" spc="10">
                <a:solidFill>
                  <a:srgbClr val="878787"/>
                </a:solidFill>
                <a:latin typeface="Arial"/>
                <a:cs typeface="Arial"/>
              </a:rPr>
              <a:t>-</a:t>
            </a:r>
            <a:r>
              <a:rPr dirty="0" sz="400" spc="350">
                <a:solidFill>
                  <a:srgbClr val="878787"/>
                </a:solidFill>
                <a:latin typeface="Arial"/>
                <a:cs typeface="Arial"/>
              </a:rPr>
              <a:t>  </a:t>
            </a:r>
            <a:r>
              <a:rPr dirty="0" sz="400" spc="10">
                <a:solidFill>
                  <a:srgbClr val="575957"/>
                </a:solidFill>
                <a:latin typeface="Arial"/>
                <a:cs typeface="Arial"/>
              </a:rPr>
              <a:t>SliR:V</a:t>
            </a:r>
            <a:r>
              <a:rPr dirty="0" sz="400" spc="10">
                <a:solidFill>
                  <a:srgbClr val="878787"/>
                </a:solidFill>
                <a:latin typeface="Arial"/>
                <a:cs typeface="Arial"/>
              </a:rPr>
              <a:t>I</a:t>
            </a:r>
            <a:r>
              <a:rPr dirty="0" sz="400" spc="10">
                <a:solidFill>
                  <a:srgbClr val="6B6E6B"/>
                </a:solidFill>
                <a:latin typeface="Arial"/>
                <a:cs typeface="Arial"/>
              </a:rPr>
              <a:t>CliS</a:t>
            </a:r>
            <a:r>
              <a:rPr dirty="0" sz="400" spc="175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400" spc="55">
                <a:solidFill>
                  <a:srgbClr val="575957"/>
                </a:solidFill>
                <a:latin typeface="Arial"/>
                <a:cs typeface="Arial"/>
              </a:rPr>
              <a:t>rMAT</a:t>
            </a:r>
            <a:r>
              <a:rPr dirty="0" sz="400" spc="4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400" spc="10">
                <a:solidFill>
                  <a:srgbClr val="878787"/>
                </a:solidFill>
                <a:latin typeface="Arial"/>
                <a:cs typeface="Arial"/>
              </a:rPr>
              <a:t>C</a:t>
            </a:r>
            <a:r>
              <a:rPr dirty="0" sz="400" spc="10">
                <a:solidFill>
                  <a:srgbClr val="575957"/>
                </a:solidFill>
                <a:latin typeface="Arial"/>
                <a:cs typeface="Arial"/>
              </a:rPr>
              <a:t>OMli</a:t>
            </a:r>
            <a:r>
              <a:rPr dirty="0" sz="400" spc="18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400" spc="10">
                <a:solidFill>
                  <a:srgbClr val="575957"/>
                </a:solidFill>
                <a:latin typeface="Arial"/>
                <a:cs typeface="Arial"/>
              </a:rPr>
              <a:t>TO</a:t>
            </a:r>
            <a:r>
              <a:rPr dirty="0" sz="400" spc="13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400" spc="10">
                <a:solidFill>
                  <a:srgbClr val="575957"/>
                </a:solidFill>
                <a:latin typeface="Arial"/>
                <a:cs typeface="Arial"/>
              </a:rPr>
              <a:t>YOU</a:t>
            </a:r>
            <a:r>
              <a:rPr dirty="0" sz="400" spc="3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400" spc="-50">
                <a:solidFill>
                  <a:srgbClr val="878787"/>
                </a:solidFill>
                <a:latin typeface="Arial"/>
                <a:cs typeface="Arial"/>
              </a:rPr>
              <a:t>-</a:t>
            </a:r>
            <a:endParaRPr sz="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98344" y="2783408"/>
            <a:ext cx="2731770" cy="873125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0"/>
              </a:spcBef>
            </a:pPr>
            <a:r>
              <a:rPr dirty="0" sz="2150" b="1">
                <a:solidFill>
                  <a:srgbClr val="0A3621"/>
                </a:solidFill>
                <a:latin typeface="Arial"/>
                <a:cs typeface="Arial"/>
              </a:rPr>
              <a:t>Provider</a:t>
            </a:r>
            <a:r>
              <a:rPr dirty="0" sz="2150" spc="340" b="1">
                <a:solidFill>
                  <a:srgbClr val="0A3621"/>
                </a:solidFill>
                <a:latin typeface="Arial"/>
                <a:cs typeface="Arial"/>
              </a:rPr>
              <a:t> </a:t>
            </a:r>
            <a:r>
              <a:rPr dirty="0" sz="2150" spc="-10" b="1">
                <a:latin typeface="Arial"/>
                <a:cs typeface="Arial"/>
              </a:rPr>
              <a:t>Dashboard</a:t>
            </a:r>
            <a:endParaRPr sz="2150">
              <a:latin typeface="Arial"/>
              <a:cs typeface="Arial"/>
            </a:endParaRPr>
          </a:p>
          <a:p>
            <a:pPr algn="ctr" marR="52705">
              <a:lnSpc>
                <a:spcPts val="1015"/>
              </a:lnSpc>
              <a:spcBef>
                <a:spcPts val="360"/>
              </a:spcBef>
            </a:pPr>
            <a:r>
              <a:rPr dirty="0" sz="950">
                <a:solidFill>
                  <a:srgbClr val="232623"/>
                </a:solidFill>
                <a:latin typeface="Arial"/>
                <a:cs typeface="Arial"/>
              </a:rPr>
              <a:t>Manage</a:t>
            </a:r>
            <a:r>
              <a:rPr dirty="0" sz="950" spc="20">
                <a:solidFill>
                  <a:srgbClr val="23262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2623"/>
                </a:solidFill>
                <a:latin typeface="Arial"/>
                <a:cs typeface="Arial"/>
              </a:rPr>
              <a:t>Bookings</a:t>
            </a:r>
            <a:r>
              <a:rPr dirty="0" sz="950">
                <a:solidFill>
                  <a:srgbClr val="464B46"/>
                </a:solidFill>
                <a:latin typeface="Arial"/>
                <a:cs typeface="Arial"/>
              </a:rPr>
              <a:t>,</a:t>
            </a:r>
            <a:r>
              <a:rPr dirty="0" sz="950" spc="-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232623"/>
                </a:solidFill>
                <a:latin typeface="Arial"/>
                <a:cs typeface="Arial"/>
              </a:rPr>
              <a:t>Grow</a:t>
            </a:r>
            <a:r>
              <a:rPr dirty="0" sz="950" spc="60">
                <a:solidFill>
                  <a:srgbClr val="23262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2623"/>
                </a:solidFill>
                <a:latin typeface="Arial"/>
                <a:cs typeface="Arial"/>
              </a:rPr>
              <a:t>Your</a:t>
            </a:r>
            <a:r>
              <a:rPr dirty="0" sz="950" spc="65">
                <a:solidFill>
                  <a:srgbClr val="23262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232623"/>
                </a:solidFill>
                <a:latin typeface="Arial"/>
                <a:cs typeface="Arial"/>
              </a:rPr>
              <a:t>Bus</a:t>
            </a:r>
            <a:r>
              <a:rPr dirty="0" sz="950" spc="-10">
                <a:latin typeface="Arial"/>
                <a:cs typeface="Arial"/>
              </a:rPr>
              <a:t>i</a:t>
            </a:r>
            <a:r>
              <a:rPr dirty="0" sz="950" spc="-10">
                <a:solidFill>
                  <a:srgbClr val="232623"/>
                </a:solidFill>
                <a:latin typeface="Arial"/>
                <a:cs typeface="Arial"/>
              </a:rPr>
              <a:t>ness</a:t>
            </a:r>
            <a:endParaRPr sz="950">
              <a:latin typeface="Arial"/>
              <a:cs typeface="Arial"/>
            </a:endParaRPr>
          </a:p>
          <a:p>
            <a:pPr marL="1109345">
              <a:lnSpc>
                <a:spcPts val="1914"/>
              </a:lnSpc>
            </a:pPr>
            <a:r>
              <a:rPr dirty="0" sz="1600">
                <a:solidFill>
                  <a:srgbClr val="0A3621"/>
                </a:solidFill>
                <a:latin typeface="Times New Roman"/>
                <a:cs typeface="Times New Roman"/>
              </a:rPr>
              <a:t>•</a:t>
            </a:r>
            <a:r>
              <a:rPr dirty="0" sz="1600" spc="-15">
                <a:solidFill>
                  <a:srgbClr val="0A3621"/>
                </a:solidFill>
                <a:latin typeface="Times New Roman"/>
                <a:cs typeface="Times New Roman"/>
              </a:rPr>
              <a:t> </a:t>
            </a:r>
            <a:r>
              <a:rPr dirty="0" sz="1700">
                <a:solidFill>
                  <a:srgbClr val="0A3621"/>
                </a:solidFill>
                <a:latin typeface="Times New Roman"/>
                <a:cs typeface="Times New Roman"/>
              </a:rPr>
              <a:t>•</a:t>
            </a:r>
            <a:r>
              <a:rPr dirty="0" sz="1700" spc="-65">
                <a:solidFill>
                  <a:srgbClr val="0A3621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0A3621"/>
                </a:solidFill>
                <a:latin typeface="Times New Roman"/>
                <a:cs typeface="Times New Roman"/>
              </a:rPr>
              <a:t>•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3634" y="3808846"/>
            <a:ext cx="977900" cy="307340"/>
          </a:xfrm>
          <a:prstGeom prst="rect">
            <a:avLst/>
          </a:prstGeom>
        </p:spPr>
        <p:txBody>
          <a:bodyPr wrap="square" lIns="0" tIns="393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750">
                <a:solidFill>
                  <a:srgbClr val="343B36"/>
                </a:solidFill>
                <a:latin typeface="Arial"/>
                <a:cs typeface="Arial"/>
              </a:rPr>
              <a:t>Everything</a:t>
            </a:r>
            <a:r>
              <a:rPr dirty="0" sz="750" spc="85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343B36"/>
                </a:solidFill>
                <a:latin typeface="Arial"/>
                <a:cs typeface="Arial"/>
              </a:rPr>
              <a:t>Yo</a:t>
            </a:r>
            <a:r>
              <a:rPr dirty="0" sz="750" spc="-10">
                <a:solidFill>
                  <a:srgbClr val="575957"/>
                </a:solidFill>
                <a:latin typeface="Arial"/>
                <a:cs typeface="Arial"/>
              </a:rPr>
              <a:t>u</a:t>
            </a:r>
            <a:r>
              <a:rPr dirty="0" sz="750" spc="8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750" spc="-20" b="1">
                <a:solidFill>
                  <a:srgbClr val="343B36"/>
                </a:solidFill>
                <a:latin typeface="Arial"/>
                <a:cs typeface="Arial"/>
              </a:rPr>
              <a:t>Need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750">
                <a:solidFill>
                  <a:srgbClr val="343B36"/>
                </a:solidFill>
                <a:latin typeface="Arial"/>
                <a:cs typeface="Arial"/>
              </a:rPr>
              <a:t>to</a:t>
            </a:r>
            <a:r>
              <a:rPr dirty="0" sz="750" spc="50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343B36"/>
                </a:solidFill>
                <a:latin typeface="Arial"/>
                <a:cs typeface="Arial"/>
              </a:rPr>
              <a:t>Succeed</a:t>
            </a:r>
            <a:endParaRPr sz="7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2149" y="4022573"/>
            <a:ext cx="293370" cy="5772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600" spc="50" b="1">
                <a:solidFill>
                  <a:srgbClr val="0A3621"/>
                </a:solidFill>
                <a:latin typeface="Arial"/>
                <a:cs typeface="Arial"/>
              </a:rPr>
              <a:t>e</a:t>
            </a:r>
            <a:endParaRPr sz="3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8998" y="4230941"/>
            <a:ext cx="784225" cy="36449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5240" marR="5080" indent="-3175">
              <a:lnSpc>
                <a:spcPct val="125600"/>
              </a:lnSpc>
              <a:spcBef>
                <a:spcPts val="185"/>
              </a:spcBef>
            </a:pPr>
            <a:r>
              <a:rPr dirty="0" sz="600" spc="10">
                <a:solidFill>
                  <a:srgbClr val="464B46"/>
                </a:solidFill>
                <a:latin typeface="Arial"/>
                <a:cs typeface="Arial"/>
              </a:rPr>
              <a:t>Manage</a:t>
            </a:r>
            <a:r>
              <a:rPr dirty="0" sz="600" spc="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64B46"/>
                </a:solidFill>
                <a:latin typeface="Arial"/>
                <a:cs typeface="Arial"/>
              </a:rPr>
              <a:t>Bookings</a:t>
            </a:r>
            <a:r>
              <a:rPr dirty="0" sz="600" spc="50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A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oce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pt,</a:t>
            </a:r>
            <a:r>
              <a:rPr dirty="0" sz="550" spc="-6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50">
                <a:solidFill>
                  <a:srgbClr val="343B36"/>
                </a:solidFill>
                <a:latin typeface="Arial"/>
                <a:cs typeface="Arial"/>
              </a:rPr>
              <a:t>re</a:t>
            </a:r>
            <a:r>
              <a:rPr dirty="0" sz="550" spc="-50">
                <a:solidFill>
                  <a:srgbClr val="575957"/>
                </a:solidFill>
                <a:latin typeface="Arial"/>
                <a:cs typeface="Arial"/>
              </a:rPr>
              <a:t>s.&lt;:hedule</a:t>
            </a:r>
            <a:r>
              <a:rPr dirty="0" sz="550" spc="-35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464B46"/>
                </a:solidFill>
                <a:latin typeface="Arial"/>
                <a:cs typeface="Arial"/>
              </a:rPr>
              <a:t>or</a:t>
            </a:r>
            <a:r>
              <a:rPr dirty="0" sz="550" spc="50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c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omple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te</a:t>
            </a:r>
            <a:r>
              <a:rPr dirty="0" sz="550" spc="25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6"/>
                </a:solidFill>
                <a:latin typeface="Times New Roman"/>
                <a:cs typeface="Times New Roman"/>
              </a:rPr>
              <a:t>bOokings.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ea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idy.</a:t>
            </a:r>
            <a:endParaRPr sz="5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97088" y="4121393"/>
            <a:ext cx="102870" cy="3702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50" spc="-50">
                <a:solidFill>
                  <a:srgbClr val="343B36"/>
                </a:solidFill>
                <a:latin typeface="Times New Roman"/>
                <a:cs typeface="Times New Roman"/>
              </a:rPr>
              <a:t>.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6858" y="4721211"/>
            <a:ext cx="775335" cy="36576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600" spc="10">
                <a:solidFill>
                  <a:srgbClr val="464B46"/>
                </a:solidFill>
                <a:latin typeface="Arial"/>
                <a:cs typeface="Arial"/>
              </a:rPr>
              <a:t>Track</a:t>
            </a:r>
            <a:r>
              <a:rPr dirty="0" sz="600" spc="1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343B36"/>
                </a:solidFill>
                <a:latin typeface="Arial"/>
                <a:cs typeface="Arial"/>
              </a:rPr>
              <a:t>Ea</a:t>
            </a:r>
            <a:r>
              <a:rPr dirty="0" sz="600" spc="-10">
                <a:solidFill>
                  <a:srgbClr val="575957"/>
                </a:solidFill>
                <a:latin typeface="Arial"/>
                <a:cs typeface="Arial"/>
              </a:rPr>
              <a:t>r</a:t>
            </a:r>
            <a:r>
              <a:rPr dirty="0" sz="600" spc="-10">
                <a:solidFill>
                  <a:srgbClr val="343B36"/>
                </a:solidFill>
                <a:latin typeface="Arial"/>
                <a:cs typeface="Arial"/>
              </a:rPr>
              <a:t>ni</a:t>
            </a:r>
            <a:r>
              <a:rPr dirty="0" sz="600" spc="-10">
                <a:solidFill>
                  <a:srgbClr val="575957"/>
                </a:solidFill>
                <a:latin typeface="Arial"/>
                <a:cs typeface="Arial"/>
              </a:rPr>
              <a:t>ngs</a:t>
            </a:r>
            <a:endParaRPr sz="600">
              <a:latin typeface="Arial"/>
              <a:cs typeface="Arial"/>
            </a:endParaRPr>
          </a:p>
          <a:p>
            <a:pPr marL="19050">
              <a:lnSpc>
                <a:spcPct val="100000"/>
              </a:lnSpc>
              <a:spcBef>
                <a:spcPts val="250"/>
              </a:spcBef>
            </a:pPr>
            <a:r>
              <a:rPr dirty="0" sz="550">
                <a:solidFill>
                  <a:srgbClr val="575957"/>
                </a:solidFill>
                <a:latin typeface="Times New Roman"/>
                <a:cs typeface="Times New Roman"/>
              </a:rPr>
              <a:t>Monitor</a:t>
            </a:r>
            <a:r>
              <a:rPr dirty="0" sz="550" spc="-25">
                <a:solidFill>
                  <a:srgbClr val="575957"/>
                </a:solidFill>
                <a:latin typeface="Times New Roman"/>
                <a:cs typeface="Times New Roman"/>
              </a:rPr>
              <a:t> </a:t>
            </a:r>
            <a:r>
              <a:rPr dirty="0" sz="550" spc="10">
                <a:solidFill>
                  <a:srgbClr val="6B6E6B"/>
                </a:solidFill>
                <a:latin typeface="Times New Roman"/>
                <a:cs typeface="Times New Roman"/>
              </a:rPr>
              <a:t>your</a:t>
            </a:r>
            <a:r>
              <a:rPr dirty="0" sz="550" spc="-55">
                <a:solidFill>
                  <a:srgbClr val="6B6E6B"/>
                </a:solidFill>
                <a:latin typeface="Times New Roman"/>
                <a:cs typeface="Times New Roman"/>
              </a:rPr>
              <a:t> </a:t>
            </a:r>
            <a:r>
              <a:rPr dirty="0" sz="550" spc="35">
                <a:solidFill>
                  <a:srgbClr val="6B6E6B"/>
                </a:solidFill>
                <a:latin typeface="Times New Roman"/>
                <a:cs typeface="Times New Roman"/>
              </a:rPr>
              <a:t>iicome</a:t>
            </a:r>
            <a:r>
              <a:rPr dirty="0" sz="550" spc="35">
                <a:solidFill>
                  <a:srgbClr val="575957"/>
                </a:solidFill>
                <a:latin typeface="Times New Roman"/>
                <a:cs typeface="Times New Roman"/>
              </a:rPr>
              <a:t>and</a:t>
            </a:r>
            <a:endParaRPr sz="550">
              <a:latin typeface="Times New Roman"/>
              <a:cs typeface="Times New Roman"/>
            </a:endParaRPr>
          </a:p>
          <a:p>
            <a:pPr marL="19050">
              <a:lnSpc>
                <a:spcPct val="100000"/>
              </a:lnSpc>
              <a:spcBef>
                <a:spcPts val="60"/>
              </a:spcBef>
            </a:pPr>
            <a:r>
              <a:rPr dirty="0" sz="600" spc="-10">
                <a:solidFill>
                  <a:srgbClr val="6B6E6B"/>
                </a:solidFill>
                <a:latin typeface="Times New Roman"/>
                <a:cs typeface="Times New Roman"/>
              </a:rPr>
              <a:t>W:thdra</a:t>
            </a:r>
            <a:r>
              <a:rPr dirty="0" sz="600" spc="-10">
                <a:solidFill>
                  <a:srgbClr val="464B46"/>
                </a:solidFill>
                <a:latin typeface="Times New Roman"/>
                <a:cs typeface="Times New Roman"/>
              </a:rPr>
              <a:t>w</a:t>
            </a:r>
            <a:r>
              <a:rPr dirty="0" sz="600" spc="-10">
                <a:solidFill>
                  <a:srgbClr val="6B6E6B"/>
                </a:solidFill>
                <a:latin typeface="Times New Roman"/>
                <a:cs typeface="Times New Roman"/>
              </a:rPr>
              <a:t>anytime.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2149" y="5015375"/>
            <a:ext cx="308610" cy="155257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just" marL="12700" marR="5080">
              <a:lnSpc>
                <a:spcPts val="3860"/>
              </a:lnSpc>
              <a:spcBef>
                <a:spcPts val="630"/>
              </a:spcBef>
            </a:pPr>
            <a:r>
              <a:rPr dirty="0" sz="3600" spc="-50" b="1">
                <a:solidFill>
                  <a:srgbClr val="0A3621"/>
                </a:solidFill>
                <a:latin typeface="Arial"/>
                <a:cs typeface="Arial"/>
              </a:rPr>
              <a:t>e </a:t>
            </a:r>
            <a:r>
              <a:rPr dirty="0" sz="3600" spc="170" b="1">
                <a:solidFill>
                  <a:srgbClr val="0A3621"/>
                </a:solidFill>
                <a:latin typeface="Arial"/>
                <a:cs typeface="Arial"/>
              </a:rPr>
              <a:t>e </a:t>
            </a:r>
            <a:r>
              <a:rPr dirty="0" sz="3400" spc="60" b="1">
                <a:solidFill>
                  <a:srgbClr val="0A3621"/>
                </a:solidFill>
                <a:latin typeface="Arial"/>
                <a:cs typeface="Arial"/>
              </a:rPr>
              <a:t>e</a:t>
            </a:r>
            <a:endParaRPr sz="3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8692" y="5206581"/>
            <a:ext cx="775335" cy="37401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3970" marR="5080" indent="-1905">
              <a:lnSpc>
                <a:spcPct val="135000"/>
              </a:lnSpc>
              <a:spcBef>
                <a:spcPts val="200"/>
              </a:spcBef>
            </a:pPr>
            <a:r>
              <a:rPr dirty="0" sz="600" spc="10">
                <a:solidFill>
                  <a:srgbClr val="343B36"/>
                </a:solidFill>
                <a:latin typeface="Arial"/>
                <a:cs typeface="Arial"/>
              </a:rPr>
              <a:t>Ratings&amp;</a:t>
            </a:r>
            <a:r>
              <a:rPr dirty="0" sz="600" spc="125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343B36"/>
                </a:solidFill>
                <a:latin typeface="Arial"/>
                <a:cs typeface="Arial"/>
              </a:rPr>
              <a:t>Reviews</a:t>
            </a:r>
            <a:r>
              <a:rPr dirty="0" sz="600" spc="500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343B36"/>
                </a:solidFill>
                <a:latin typeface="Arial"/>
                <a:cs typeface="Arial"/>
              </a:rPr>
              <a:t>B</a:t>
            </a:r>
            <a:r>
              <a:rPr dirty="0" sz="500">
                <a:solidFill>
                  <a:srgbClr val="6B6E6B"/>
                </a:solidFill>
                <a:latin typeface="Arial"/>
                <a:cs typeface="Arial"/>
              </a:rPr>
              <a:t>i.i</a:t>
            </a:r>
            <a:r>
              <a:rPr dirty="0" sz="500">
                <a:solidFill>
                  <a:srgbClr val="343B36"/>
                </a:solidFill>
                <a:latin typeface="Arial"/>
                <a:cs typeface="Arial"/>
              </a:rPr>
              <a:t>ld</a:t>
            </a:r>
            <a:r>
              <a:rPr dirty="0" sz="500" spc="25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500" spc="10">
                <a:solidFill>
                  <a:srgbClr val="575957"/>
                </a:solidFill>
                <a:latin typeface="Arial"/>
                <a:cs typeface="Arial"/>
              </a:rPr>
              <a:t>your</a:t>
            </a:r>
            <a:r>
              <a:rPr dirty="0" sz="500" spc="-3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00" spc="10">
                <a:solidFill>
                  <a:srgbClr val="6B6E6B"/>
                </a:solidFill>
                <a:latin typeface="Arial"/>
                <a:cs typeface="Arial"/>
              </a:rPr>
              <a:t>reputatio</a:t>
            </a:r>
            <a:r>
              <a:rPr dirty="0" sz="500" spc="10">
                <a:solidFill>
                  <a:srgbClr val="343B36"/>
                </a:solidFill>
                <a:latin typeface="Arial"/>
                <a:cs typeface="Arial"/>
              </a:rPr>
              <a:t>n</a:t>
            </a:r>
            <a:r>
              <a:rPr dirty="0" sz="500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500" spc="-20">
                <a:solidFill>
                  <a:srgbClr val="575957"/>
                </a:solidFill>
                <a:latin typeface="Arial"/>
                <a:cs typeface="Arial"/>
              </a:rPr>
              <a:t>w</a:t>
            </a:r>
            <a:r>
              <a:rPr dirty="0" sz="500" spc="-20">
                <a:solidFill>
                  <a:srgbClr val="343B36"/>
                </a:solidFill>
                <a:latin typeface="Arial"/>
                <a:cs typeface="Arial"/>
              </a:rPr>
              <a:t>i</a:t>
            </a:r>
            <a:r>
              <a:rPr dirty="0" sz="500" spc="-20">
                <a:solidFill>
                  <a:srgbClr val="6B6E6B"/>
                </a:solidFill>
                <a:latin typeface="Arial"/>
                <a:cs typeface="Arial"/>
              </a:rPr>
              <a:t>t</a:t>
            </a:r>
            <a:r>
              <a:rPr dirty="0" sz="500" spc="-20">
                <a:solidFill>
                  <a:srgbClr val="464B46"/>
                </a:solidFill>
                <a:latin typeface="Arial"/>
                <a:cs typeface="Arial"/>
              </a:rPr>
              <a:t>h</a:t>
            </a:r>
            <a:r>
              <a:rPr dirty="0" sz="500" spc="50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64B46"/>
                </a:solidFill>
                <a:latin typeface="Arial"/>
                <a:cs typeface="Arial"/>
              </a:rPr>
              <a:t>ha</a:t>
            </a:r>
            <a:r>
              <a:rPr dirty="0" sz="500">
                <a:solidFill>
                  <a:srgbClr val="6B6E6B"/>
                </a:solidFill>
                <a:latin typeface="Arial"/>
                <a:cs typeface="Arial"/>
              </a:rPr>
              <a:t>ppy</a:t>
            </a:r>
            <a:r>
              <a:rPr dirty="0" sz="500" spc="45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B6E6B"/>
                </a:solidFill>
                <a:latin typeface="Arial"/>
                <a:cs typeface="Arial"/>
              </a:rPr>
              <a:t>c</a:t>
            </a:r>
            <a:r>
              <a:rPr dirty="0" sz="500" spc="-10">
                <a:solidFill>
                  <a:srgbClr val="464B46"/>
                </a:solidFill>
                <a:latin typeface="Arial"/>
                <a:cs typeface="Arial"/>
              </a:rPr>
              <a:t>u</a:t>
            </a:r>
            <a:r>
              <a:rPr dirty="0" sz="500" spc="-10">
                <a:solidFill>
                  <a:srgbClr val="6B6E6B"/>
                </a:solidFill>
                <a:latin typeface="Arial"/>
                <a:cs typeface="Arial"/>
              </a:rPr>
              <a:t>stomer,</a:t>
            </a:r>
            <a:r>
              <a:rPr dirty="0" sz="500" spc="-10">
                <a:solidFill>
                  <a:srgbClr val="878787"/>
                </a:solidFill>
                <a:latin typeface="Arial"/>
                <a:cs typeface="Arial"/>
              </a:rPr>
              <a:t>.</a:t>
            </a:r>
            <a:endParaRPr sz="5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1214" y="5696856"/>
            <a:ext cx="829944" cy="37401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600">
                <a:solidFill>
                  <a:srgbClr val="464B46"/>
                </a:solidFill>
                <a:latin typeface="Arial"/>
                <a:cs typeface="Arial"/>
              </a:rPr>
              <a:t>Set</a:t>
            </a:r>
            <a:r>
              <a:rPr dirty="0" sz="600" spc="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343B36"/>
                </a:solidFill>
                <a:latin typeface="Arial"/>
                <a:cs typeface="Arial"/>
              </a:rPr>
              <a:t>Availability</a:t>
            </a:r>
            <a:endParaRPr sz="600">
              <a:latin typeface="Arial"/>
              <a:cs typeface="Arial"/>
            </a:endParaRPr>
          </a:p>
          <a:p>
            <a:pPr marL="13335" marR="5080" indent="-1270">
              <a:lnSpc>
                <a:spcPct val="128699"/>
              </a:lnSpc>
              <a:spcBef>
                <a:spcPts val="125"/>
              </a:spcBef>
            </a:pPr>
            <a:r>
              <a:rPr dirty="0" sz="500" spc="10">
                <a:solidFill>
                  <a:srgbClr val="464B46"/>
                </a:solidFill>
                <a:latin typeface="Arial"/>
                <a:cs typeface="Arial"/>
              </a:rPr>
              <a:t>Choose</a:t>
            </a:r>
            <a:r>
              <a:rPr dirty="0" sz="500" spc="-8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 spc="20">
                <a:solidFill>
                  <a:srgbClr val="575957"/>
                </a:solidFill>
                <a:latin typeface="Arial"/>
                <a:cs typeface="Arial"/>
              </a:rPr>
              <a:t>your</a:t>
            </a:r>
            <a:r>
              <a:rPr dirty="0" sz="500" spc="-4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00" spc="10">
                <a:solidFill>
                  <a:srgbClr val="575957"/>
                </a:solidFill>
                <a:latin typeface="Arial"/>
                <a:cs typeface="Arial"/>
              </a:rPr>
              <a:t>wo</a:t>
            </a:r>
            <a:r>
              <a:rPr dirty="0" sz="500" spc="10">
                <a:solidFill>
                  <a:srgbClr val="232623"/>
                </a:solidFill>
                <a:latin typeface="Arial"/>
                <a:cs typeface="Arial"/>
              </a:rPr>
              <a:t>r</a:t>
            </a:r>
            <a:r>
              <a:rPr dirty="0" sz="500" spc="10">
                <a:solidFill>
                  <a:srgbClr val="464B46"/>
                </a:solidFill>
                <a:latin typeface="Arial"/>
                <a:cs typeface="Arial"/>
              </a:rPr>
              <a:t>k</a:t>
            </a:r>
            <a:r>
              <a:rPr dirty="0" sz="500" spc="10">
                <a:solidFill>
                  <a:srgbClr val="6B6E6B"/>
                </a:solidFill>
                <a:latin typeface="Arial"/>
                <a:cs typeface="Arial"/>
              </a:rPr>
              <a:t>i</a:t>
            </a:r>
            <a:r>
              <a:rPr dirty="0" sz="500" spc="10">
                <a:solidFill>
                  <a:srgbClr val="464B46"/>
                </a:solidFill>
                <a:latin typeface="Arial"/>
                <a:cs typeface="Arial"/>
              </a:rPr>
              <a:t>n</a:t>
            </a:r>
            <a:r>
              <a:rPr dirty="0" sz="500" spc="10">
                <a:solidFill>
                  <a:srgbClr val="6B6E6B"/>
                </a:solidFill>
                <a:latin typeface="Arial"/>
                <a:cs typeface="Arial"/>
              </a:rPr>
              <a:t>g</a:t>
            </a:r>
            <a:r>
              <a:rPr dirty="0" sz="500" spc="35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B6E6B"/>
                </a:solidFill>
                <a:latin typeface="Arial"/>
                <a:cs typeface="Arial"/>
              </a:rPr>
              <a:t>h</a:t>
            </a:r>
            <a:r>
              <a:rPr dirty="0" sz="500" spc="-10">
                <a:solidFill>
                  <a:srgbClr val="464B46"/>
                </a:solidFill>
                <a:latin typeface="Arial"/>
                <a:cs typeface="Arial"/>
              </a:rPr>
              <a:t>oun;</a:t>
            </a:r>
            <a:r>
              <a:rPr dirty="0" sz="500" spc="50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64B46"/>
                </a:solidFill>
                <a:latin typeface="Arial"/>
                <a:cs typeface="Arial"/>
              </a:rPr>
              <a:t>an</a:t>
            </a:r>
            <a:r>
              <a:rPr dirty="0" sz="500">
                <a:solidFill>
                  <a:srgbClr val="6B6E6B"/>
                </a:solidFill>
                <a:latin typeface="Arial"/>
                <a:cs typeface="Arial"/>
              </a:rPr>
              <a:t>d</a:t>
            </a:r>
            <a:r>
              <a:rPr dirty="0" sz="500" spc="5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6B6E6B"/>
                </a:solidFill>
                <a:latin typeface="Arial"/>
                <a:cs typeface="Arial"/>
              </a:rPr>
              <a:t>go</a:t>
            </a:r>
            <a:r>
              <a:rPr dirty="0" sz="500">
                <a:solidFill>
                  <a:srgbClr val="464B46"/>
                </a:solidFill>
                <a:latin typeface="Arial"/>
                <a:cs typeface="Arial"/>
              </a:rPr>
              <a:t>t</a:t>
            </a:r>
            <a:r>
              <a:rPr dirty="0" sz="500" spc="4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64B46"/>
                </a:solidFill>
                <a:latin typeface="Arial"/>
                <a:cs typeface="Arial"/>
              </a:rPr>
              <a:t>more</a:t>
            </a:r>
            <a:r>
              <a:rPr dirty="0" sz="500" spc="-10">
                <a:solidFill>
                  <a:srgbClr val="6B6E6B"/>
                </a:solidFill>
                <a:latin typeface="Arial"/>
                <a:cs typeface="Arial"/>
              </a:rPr>
              <a:t>book</a:t>
            </a:r>
            <a:r>
              <a:rPr dirty="0" sz="500" spc="-10">
                <a:solidFill>
                  <a:srgbClr val="878787"/>
                </a:solidFill>
                <a:latin typeface="Arial"/>
                <a:cs typeface="Arial"/>
              </a:rPr>
              <a:t>i</a:t>
            </a:r>
            <a:r>
              <a:rPr dirty="0" sz="500" spc="-10">
                <a:solidFill>
                  <a:srgbClr val="464B46"/>
                </a:solidFill>
                <a:latin typeface="Arial"/>
                <a:cs typeface="Arial"/>
              </a:rPr>
              <a:t>ngs</a:t>
            </a:r>
            <a:r>
              <a:rPr dirty="0" sz="500" spc="-10">
                <a:solidFill>
                  <a:srgbClr val="6B6E6B"/>
                </a:solidFill>
                <a:latin typeface="Arial"/>
                <a:cs typeface="Arial"/>
              </a:rPr>
              <a:t>.</a:t>
            </a:r>
            <a:endParaRPr sz="5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88845" y="6194481"/>
            <a:ext cx="866140" cy="3670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3335" marR="5080" indent="-1270">
              <a:lnSpc>
                <a:spcPct val="135600"/>
              </a:lnSpc>
              <a:spcBef>
                <a:spcPts val="140"/>
              </a:spcBef>
            </a:pPr>
            <a:r>
              <a:rPr dirty="0" sz="600">
                <a:solidFill>
                  <a:srgbClr val="343B36"/>
                </a:solidFill>
                <a:latin typeface="Arial"/>
                <a:cs typeface="Arial"/>
              </a:rPr>
              <a:t>Pro</a:t>
            </a:r>
            <a:r>
              <a:rPr dirty="0" sz="600">
                <a:solidFill>
                  <a:srgbClr val="6B6E6B"/>
                </a:solidFill>
                <a:latin typeface="Arial"/>
                <a:cs typeface="Arial"/>
              </a:rPr>
              <a:t>fi</a:t>
            </a:r>
            <a:r>
              <a:rPr dirty="0" sz="600">
                <a:solidFill>
                  <a:srgbClr val="343B36"/>
                </a:solidFill>
                <a:latin typeface="Arial"/>
                <a:cs typeface="Arial"/>
              </a:rPr>
              <a:t>le</a:t>
            </a:r>
            <a:r>
              <a:rPr dirty="0" sz="600" spc="60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64B46"/>
                </a:solidFill>
                <a:latin typeface="Arial"/>
                <a:cs typeface="Arial"/>
              </a:rPr>
              <a:t>Management</a:t>
            </a:r>
            <a:r>
              <a:rPr dirty="0" sz="600" spc="50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 spc="10">
                <a:solidFill>
                  <a:srgbClr val="343B36"/>
                </a:solidFill>
                <a:latin typeface="Arial"/>
                <a:cs typeface="Arial"/>
              </a:rPr>
              <a:t>U</a:t>
            </a:r>
            <a:r>
              <a:rPr dirty="0" sz="500" spc="10">
                <a:solidFill>
                  <a:srgbClr val="575957"/>
                </a:solidFill>
                <a:latin typeface="Arial"/>
                <a:cs typeface="Arial"/>
              </a:rPr>
              <a:t>pdste</a:t>
            </a:r>
            <a:r>
              <a:rPr dirty="0" sz="500" spc="35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00" spc="20">
                <a:solidFill>
                  <a:srgbClr val="575957"/>
                </a:solidFill>
                <a:latin typeface="Arial"/>
                <a:cs typeface="Arial"/>
              </a:rPr>
              <a:t>yourprofile,</a:t>
            </a:r>
            <a:r>
              <a:rPr dirty="0" sz="500" spc="-65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75957"/>
                </a:solidFill>
                <a:latin typeface="Arial"/>
                <a:cs typeface="Arial"/>
              </a:rPr>
              <a:t>services</a:t>
            </a:r>
            <a:r>
              <a:rPr dirty="0" sz="500" spc="50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64B46"/>
                </a:solidFill>
                <a:latin typeface="Arial"/>
                <a:cs typeface="Arial"/>
              </a:rPr>
              <a:t>and</a:t>
            </a:r>
            <a:r>
              <a:rPr dirty="0" sz="500" spc="-1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B6E6B"/>
                </a:solidFill>
                <a:latin typeface="Arial"/>
                <a:cs typeface="Arial"/>
              </a:rPr>
              <a:t>d</a:t>
            </a:r>
            <a:r>
              <a:rPr dirty="0" sz="500" spc="-10">
                <a:solidFill>
                  <a:srgbClr val="464B46"/>
                </a:solidFill>
                <a:latin typeface="Arial"/>
                <a:cs typeface="Arial"/>
              </a:rPr>
              <a:t>ocuments</a:t>
            </a:r>
            <a:r>
              <a:rPr dirty="0" sz="500" spc="-10">
                <a:solidFill>
                  <a:srgbClr val="6B6E6B"/>
                </a:solidFill>
                <a:latin typeface="Arial"/>
                <a:cs typeface="Arial"/>
              </a:rPr>
              <a:t>.</a:t>
            </a:r>
            <a:endParaRPr sz="5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8307" y="6734728"/>
            <a:ext cx="761365" cy="22288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Verified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P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rovider•</a:t>
            </a:r>
            <a:endParaRPr sz="550">
              <a:latin typeface="Arial"/>
              <a:cs typeface="Arial"/>
            </a:endParaRPr>
          </a:p>
          <a:p>
            <a:pPr marL="17145">
              <a:lnSpc>
                <a:spcPct val="100000"/>
              </a:lnSpc>
              <a:spcBef>
                <a:spcPts val="60"/>
              </a:spcBef>
            </a:pPr>
            <a:r>
              <a:rPr dirty="0" sz="650" spc="-45">
                <a:solidFill>
                  <a:srgbClr val="464B46"/>
                </a:solidFill>
                <a:latin typeface="Times New Roman"/>
                <a:cs typeface="Times New Roman"/>
              </a:rPr>
              <a:t>Bvi</a:t>
            </a:r>
            <a:r>
              <a:rPr dirty="0" sz="650" spc="-45">
                <a:solidFill>
                  <a:srgbClr val="6B6E6B"/>
                </a:solidFill>
                <a:latin typeface="Times New Roman"/>
                <a:cs typeface="Times New Roman"/>
              </a:rPr>
              <a:t>td</a:t>
            </a:r>
            <a:r>
              <a:rPr dirty="0" sz="650">
                <a:solidFill>
                  <a:srgbClr val="6B6E6B"/>
                </a:solidFill>
                <a:latin typeface="Times New Roman"/>
                <a:cs typeface="Times New Roman"/>
              </a:rPr>
              <a:t> </a:t>
            </a:r>
            <a:r>
              <a:rPr dirty="0" sz="650" spc="-25">
                <a:solidFill>
                  <a:srgbClr val="464B46"/>
                </a:solidFill>
                <a:latin typeface="Times New Roman"/>
                <a:cs typeface="Times New Roman"/>
              </a:rPr>
              <a:t>T</a:t>
            </a:r>
            <a:r>
              <a:rPr dirty="0" sz="650" spc="-25">
                <a:solidFill>
                  <a:srgbClr val="232623"/>
                </a:solidFill>
                <a:latin typeface="Times New Roman"/>
                <a:cs typeface="Times New Roman"/>
              </a:rPr>
              <a:t>r</a:t>
            </a:r>
            <a:r>
              <a:rPr dirty="0" sz="650" spc="-25">
                <a:solidFill>
                  <a:srgbClr val="464B46"/>
                </a:solidFill>
                <a:latin typeface="Times New Roman"/>
                <a:cs typeface="Times New Roman"/>
              </a:rPr>
              <a:t>ust.</a:t>
            </a:r>
            <a:r>
              <a:rPr dirty="0" sz="650" spc="-35">
                <a:solidFill>
                  <a:srgbClr val="464B46"/>
                </a:solidFill>
                <a:latin typeface="Times New Roman"/>
                <a:cs typeface="Times New Roman"/>
              </a:rPr>
              <a:t> </a:t>
            </a:r>
            <a:r>
              <a:rPr dirty="0" sz="650" spc="-10">
                <a:solidFill>
                  <a:srgbClr val="575957"/>
                </a:solidFill>
                <a:latin typeface="Times New Roman"/>
                <a:cs typeface="Times New Roman"/>
              </a:rPr>
              <a:t>Earn</a:t>
            </a:r>
            <a:r>
              <a:rPr dirty="0" sz="650" spc="-40">
                <a:solidFill>
                  <a:srgbClr val="575957"/>
                </a:solidFill>
                <a:latin typeface="Times New Roman"/>
                <a:cs typeface="Times New Roman"/>
              </a:rPr>
              <a:t> </a:t>
            </a:r>
            <a:r>
              <a:rPr dirty="0" sz="650" spc="-10">
                <a:solidFill>
                  <a:srgbClr val="464B46"/>
                </a:solidFill>
                <a:latin typeface="Times New Roman"/>
                <a:cs typeface="Times New Roman"/>
              </a:rPr>
              <a:t>More</a:t>
            </a:r>
            <a:r>
              <a:rPr dirty="0" sz="650" spc="-10">
                <a:solidFill>
                  <a:srgbClr val="6B6E6B"/>
                </a:solidFill>
                <a:latin typeface="Times New Roman"/>
                <a:cs typeface="Times New Roman"/>
              </a:rPr>
              <a:t>.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0286" y="7189428"/>
            <a:ext cx="209550" cy="4394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700" spc="-50">
                <a:solidFill>
                  <a:srgbClr val="232623"/>
                </a:solidFill>
                <a:latin typeface="Arial"/>
                <a:cs typeface="Arial"/>
              </a:rPr>
              <a:t>0</a:t>
            </a:r>
            <a:endParaRPr sz="27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90921" y="7254032"/>
            <a:ext cx="680085" cy="35687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355"/>
              </a:spcBef>
            </a:pPr>
            <a:r>
              <a:rPr dirty="0" sz="550" spc="30">
                <a:solidFill>
                  <a:srgbClr val="464B46"/>
                </a:solidFill>
                <a:latin typeface="Arial"/>
                <a:cs typeface="Arial"/>
              </a:rPr>
              <a:t>Verified</a:t>
            </a:r>
            <a:r>
              <a:rPr dirty="0" sz="550" spc="-9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50">
                <a:solidFill>
                  <a:srgbClr val="464B46"/>
                </a:solidFill>
                <a:latin typeface="Arial"/>
                <a:cs typeface="Arial"/>
              </a:rPr>
              <a:t>&amp;</a:t>
            </a:r>
            <a:r>
              <a:rPr dirty="0" sz="550" spc="-7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Trusted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500" spc="10">
                <a:solidFill>
                  <a:srgbClr val="575957"/>
                </a:solidFill>
                <a:latin typeface="Arial"/>
                <a:cs typeface="Arial"/>
              </a:rPr>
              <a:t>Get</a:t>
            </a:r>
            <a:r>
              <a:rPr dirty="0" sz="500" spc="-5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00" spc="10">
                <a:solidFill>
                  <a:srgbClr val="575957"/>
                </a:solidFill>
                <a:latin typeface="Arial"/>
                <a:cs typeface="Arial"/>
              </a:rPr>
              <a:t>ver</a:t>
            </a:r>
            <a:r>
              <a:rPr dirty="0" sz="500" spc="10">
                <a:solidFill>
                  <a:srgbClr val="343B36"/>
                </a:solidFill>
                <a:latin typeface="Arial"/>
                <a:cs typeface="Arial"/>
              </a:rPr>
              <a:t>i</a:t>
            </a:r>
            <a:r>
              <a:rPr dirty="0" sz="500" spc="10">
                <a:solidFill>
                  <a:srgbClr val="6B6E6B"/>
                </a:solidFill>
                <a:latin typeface="Arial"/>
                <a:cs typeface="Arial"/>
              </a:rPr>
              <a:t>f</a:t>
            </a:r>
            <a:r>
              <a:rPr dirty="0" sz="500" spc="10">
                <a:solidFill>
                  <a:srgbClr val="464B46"/>
                </a:solidFill>
                <a:latin typeface="Arial"/>
                <a:cs typeface="Arial"/>
              </a:rPr>
              <a:t>ied</a:t>
            </a:r>
            <a:r>
              <a:rPr dirty="0" sz="500" spc="2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10">
                <a:solidFill>
                  <a:srgbClr val="464B46"/>
                </a:solidFill>
                <a:latin typeface="Arial"/>
                <a:cs typeface="Arial"/>
              </a:rPr>
              <a:t>and</a:t>
            </a:r>
            <a:r>
              <a:rPr dirty="0" sz="550" spc="-8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64B46"/>
                </a:solidFill>
                <a:latin typeface="Arial"/>
                <a:cs typeface="Arial"/>
              </a:rPr>
              <a:t>stand</a:t>
            </a:r>
            <a:endParaRPr sz="5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14"/>
              </a:spcBef>
            </a:pPr>
            <a:r>
              <a:rPr dirty="0" sz="500" spc="-20">
                <a:solidFill>
                  <a:srgbClr val="464B46"/>
                </a:solidFill>
                <a:latin typeface="Times New Roman"/>
                <a:cs typeface="Times New Roman"/>
              </a:rPr>
              <a:t>OVl</a:t>
            </a:r>
            <a:r>
              <a:rPr dirty="0" sz="500" spc="-65">
                <a:solidFill>
                  <a:srgbClr val="464B46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343B36"/>
                </a:solidFill>
                <a:latin typeface="Arial"/>
                <a:cs typeface="Arial"/>
              </a:rPr>
              <a:t>fr</a:t>
            </a:r>
            <a:r>
              <a:rPr dirty="0" sz="550" spc="-10">
                <a:solidFill>
                  <a:srgbClr val="575957"/>
                </a:solidFill>
                <a:latin typeface="Arial"/>
                <a:cs typeface="Arial"/>
              </a:rPr>
              <a:t>om</a:t>
            </a:r>
            <a:r>
              <a:rPr dirty="0" sz="550" spc="-2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6B6E6B"/>
                </a:solidFill>
                <a:latin typeface="Arial"/>
                <a:cs typeface="Arial"/>
              </a:rPr>
              <a:t>th</a:t>
            </a:r>
            <a:r>
              <a:rPr dirty="0" sz="550">
                <a:solidFill>
                  <a:srgbClr val="464B46"/>
                </a:solidFill>
                <a:latin typeface="Arial"/>
                <a:cs typeface="Arial"/>
              </a:rPr>
              <a:t>e</a:t>
            </a:r>
            <a:r>
              <a:rPr dirty="0" sz="550" spc="-3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464B46"/>
                </a:solidFill>
                <a:latin typeface="Arial"/>
                <a:cs typeface="Arial"/>
              </a:rPr>
              <a:t>reu</a:t>
            </a:r>
            <a:r>
              <a:rPr dirty="0" sz="550" spc="-20">
                <a:solidFill>
                  <a:srgbClr val="232623"/>
                </a:solidFill>
                <a:latin typeface="Arial"/>
                <a:cs typeface="Arial"/>
              </a:rPr>
              <a:t>.</a:t>
            </a:r>
            <a:endParaRPr sz="5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27398" y="3983248"/>
            <a:ext cx="35560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85">
                <a:solidFill>
                  <a:srgbClr val="464B46"/>
                </a:solidFill>
                <a:latin typeface="Arial"/>
                <a:cs typeface="Arial"/>
              </a:rPr>
              <a:t>�hboard</a:t>
            </a:r>
            <a:endParaRPr sz="5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18945" y="4124712"/>
            <a:ext cx="510540" cy="381000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520"/>
              </a:spcBef>
            </a:pPr>
            <a:r>
              <a:rPr dirty="0" sz="550">
                <a:solidFill>
                  <a:srgbClr val="464B46"/>
                </a:solidFill>
                <a:latin typeface="Arial"/>
                <a:cs typeface="Arial"/>
              </a:rPr>
              <a:t>R</a:t>
            </a:r>
            <a:r>
              <a:rPr dirty="0" sz="550">
                <a:solidFill>
                  <a:srgbClr val="232623"/>
                </a:solidFill>
                <a:latin typeface="Arial"/>
                <a:cs typeface="Arial"/>
              </a:rPr>
              <a:t>a</a:t>
            </a:r>
            <a:r>
              <a:rPr dirty="0" sz="550">
                <a:solidFill>
                  <a:srgbClr val="464B46"/>
                </a:solidFill>
                <a:latin typeface="Arial"/>
                <a:cs typeface="Arial"/>
              </a:rPr>
              <a:t>vi</a:t>
            </a:r>
            <a:r>
              <a:rPr dirty="0" sz="550" spc="-6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Pl</a:t>
            </a:r>
            <a:r>
              <a:rPr dirty="0" sz="550" spc="-10">
                <a:solidFill>
                  <a:srgbClr val="232623"/>
                </a:solidFill>
                <a:latin typeface="Arial"/>
                <a:cs typeface="Arial"/>
              </a:rPr>
              <a:t>u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m</a:t>
            </a:r>
            <a:r>
              <a:rPr dirty="0" sz="550" spc="-10">
                <a:solidFill>
                  <a:srgbClr val="232623"/>
                </a:solidFill>
                <a:latin typeface="Arial"/>
                <a:cs typeface="Arial"/>
              </a:rPr>
              <a:t>ber</a:t>
            </a:r>
            <a:r>
              <a:rPr dirty="0" sz="800" spc="-10" b="1">
                <a:solidFill>
                  <a:srgbClr val="0A3621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400" spc="-10">
                <a:solidFill>
                  <a:srgbClr val="878787"/>
                </a:solidFill>
                <a:latin typeface="Arial"/>
                <a:cs typeface="Arial"/>
              </a:rPr>
              <a:t>�</a:t>
            </a:r>
            <a:r>
              <a:rPr dirty="0" sz="400" spc="-10">
                <a:solidFill>
                  <a:srgbClr val="575957"/>
                </a:solidFill>
                <a:latin typeface="Arial"/>
                <a:cs typeface="Arial"/>
              </a:rPr>
              <a:t>u!l"lb</a:t>
            </a:r>
            <a:r>
              <a:rPr dirty="0" sz="400" spc="-10">
                <a:solidFill>
                  <a:srgbClr val="878787"/>
                </a:solidFill>
                <a:latin typeface="Arial"/>
                <a:cs typeface="Arial"/>
              </a:rPr>
              <a:t>ingSfx,ciiciil</a:t>
            </a:r>
            <a:r>
              <a:rPr dirty="0" sz="400" spc="-10">
                <a:solidFill>
                  <a:srgbClr val="6B6E6B"/>
                </a:solidFill>
                <a:latin typeface="Arial"/>
                <a:cs typeface="Arial"/>
              </a:rPr>
              <a:t>i,.</a:t>
            </a:r>
            <a:endParaRPr sz="40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240"/>
              </a:spcBef>
            </a:pPr>
            <a:r>
              <a:rPr dirty="0" sz="400" spc="85">
                <a:solidFill>
                  <a:srgbClr val="DDB63F"/>
                </a:solidFill>
                <a:latin typeface="Times New Roman"/>
                <a:cs typeface="Times New Roman"/>
              </a:rPr>
              <a:t>.</a:t>
            </a:r>
            <a:r>
              <a:rPr dirty="0" sz="400" spc="85">
                <a:solidFill>
                  <a:srgbClr val="464B46"/>
                </a:solidFill>
                <a:latin typeface="Times New Roman"/>
                <a:cs typeface="Times New Roman"/>
              </a:rPr>
              <a:t>4</a:t>
            </a:r>
            <a:r>
              <a:rPr dirty="0" sz="400" spc="85">
                <a:solidFill>
                  <a:srgbClr val="232623"/>
                </a:solidFill>
                <a:latin typeface="Times New Roman"/>
                <a:cs typeface="Times New Roman"/>
              </a:rPr>
              <a:t>.</a:t>
            </a:r>
            <a:r>
              <a:rPr dirty="0" sz="400" spc="85">
                <a:solidFill>
                  <a:srgbClr val="464B46"/>
                </a:solidFill>
                <a:latin typeface="Times New Roman"/>
                <a:cs typeface="Times New Roman"/>
              </a:rPr>
              <a:t>i</a:t>
            </a:r>
            <a:r>
              <a:rPr dirty="0" sz="400" spc="85">
                <a:solidFill>
                  <a:srgbClr val="878787"/>
                </a:solidFill>
                <a:latin typeface="Times New Roman"/>
                <a:cs typeface="Times New Roman"/>
              </a:rPr>
              <a:t>(l'Z8�</a:t>
            </a:r>
            <a:r>
              <a:rPr dirty="0" sz="400" spc="85">
                <a:solidFill>
                  <a:srgbClr val="6B6E6B"/>
                </a:solidFill>
                <a:latin typeface="Times New Roman"/>
                <a:cs typeface="Times New Roman"/>
              </a:rPr>
              <a:t>0wt)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671122" y="3969715"/>
            <a:ext cx="10985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195">
                <a:solidFill>
                  <a:srgbClr val="575957"/>
                </a:solidFill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667487" y="4625665"/>
            <a:ext cx="278765" cy="69215"/>
          </a:xfrm>
          <a:custGeom>
            <a:avLst/>
            <a:gdLst/>
            <a:ahLst/>
            <a:cxnLst/>
            <a:rect l="l" t="t" r="r" b="b"/>
            <a:pathLst>
              <a:path w="278764" h="69214">
                <a:moveTo>
                  <a:pt x="278522" y="68750"/>
                </a:moveTo>
                <a:lnTo>
                  <a:pt x="0" y="68750"/>
                </a:lnTo>
                <a:lnTo>
                  <a:pt x="0" y="0"/>
                </a:lnTo>
                <a:lnTo>
                  <a:pt x="278522" y="0"/>
                </a:lnTo>
                <a:lnTo>
                  <a:pt x="278522" y="68750"/>
                </a:lnTo>
                <a:close/>
              </a:path>
            </a:pathLst>
          </a:custGeom>
          <a:solidFill>
            <a:srgbClr val="153D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654787" y="4614986"/>
            <a:ext cx="351155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10">
                <a:solidFill>
                  <a:srgbClr val="B1CFBD"/>
                </a:solidFill>
                <a:latin typeface="Times New Roman"/>
                <a:cs typeface="Times New Roman"/>
              </a:rPr>
              <a:t>To</a:t>
            </a:r>
            <a:r>
              <a:rPr dirty="0" sz="400" spc="-10">
                <a:solidFill>
                  <a:srgbClr val="CAE6D6"/>
                </a:solidFill>
                <a:latin typeface="Times New Roman"/>
                <a:cs typeface="Times New Roman"/>
              </a:rPr>
              <a:t>1</a:t>
            </a:r>
            <a:r>
              <a:rPr dirty="0" sz="400" spc="-10">
                <a:solidFill>
                  <a:srgbClr val="B1CFBD"/>
                </a:solidFill>
                <a:latin typeface="Times New Roman"/>
                <a:cs typeface="Times New Roman"/>
              </a:rPr>
              <a:t>11l</a:t>
            </a:r>
            <a:r>
              <a:rPr dirty="0" sz="400" spc="-10">
                <a:solidFill>
                  <a:srgbClr val="CAE6D6"/>
                </a:solidFill>
                <a:latin typeface="Times New Roman"/>
                <a:cs typeface="Times New Roman"/>
              </a:rPr>
              <a:t>[</a:t>
            </a:r>
            <a:r>
              <a:rPr dirty="0" sz="400" spc="-10">
                <a:solidFill>
                  <a:srgbClr val="B1CFBD"/>
                </a:solidFill>
                <a:latin typeface="Times New Roman"/>
                <a:cs typeface="Times New Roman"/>
              </a:rPr>
              <a:t>mnm</a:t>
            </a:r>
            <a:r>
              <a:rPr dirty="0" sz="400" spc="-10">
                <a:solidFill>
                  <a:srgbClr val="97BAA5"/>
                </a:solidFill>
                <a:latin typeface="Times New Roman"/>
                <a:cs typeface="Times New Roman"/>
              </a:rPr>
              <a:t>'.J\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607760" y="4625665"/>
            <a:ext cx="104139" cy="69215"/>
          </a:xfrm>
          <a:custGeom>
            <a:avLst/>
            <a:gdLst/>
            <a:ahLst/>
            <a:cxnLst/>
            <a:rect l="l" t="t" r="r" b="b"/>
            <a:pathLst>
              <a:path w="104139" h="69214">
                <a:moveTo>
                  <a:pt x="103931" y="68750"/>
                </a:moveTo>
                <a:lnTo>
                  <a:pt x="0" y="68750"/>
                </a:lnTo>
                <a:lnTo>
                  <a:pt x="0" y="0"/>
                </a:lnTo>
                <a:lnTo>
                  <a:pt x="103931" y="0"/>
                </a:lnTo>
                <a:lnTo>
                  <a:pt x="103931" y="68750"/>
                </a:lnTo>
                <a:close/>
              </a:path>
            </a:pathLst>
          </a:custGeom>
          <a:solidFill>
            <a:srgbClr val="084D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2595059" y="4614986"/>
            <a:ext cx="13843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60">
                <a:solidFill>
                  <a:srgbClr val="B1CFBD"/>
                </a:solidFill>
                <a:latin typeface="Times New Roman"/>
                <a:cs typeface="Times New Roman"/>
              </a:rPr>
              <a:t>,,.,/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667392" y="4686759"/>
            <a:ext cx="397510" cy="155575"/>
          </a:xfrm>
          <a:custGeom>
            <a:avLst/>
            <a:gdLst/>
            <a:ahLst/>
            <a:cxnLst/>
            <a:rect l="l" t="t" r="r" b="b"/>
            <a:pathLst>
              <a:path w="397510" h="155575">
                <a:moveTo>
                  <a:pt x="397384" y="155420"/>
                </a:moveTo>
                <a:lnTo>
                  <a:pt x="0" y="155420"/>
                </a:lnTo>
                <a:lnTo>
                  <a:pt x="0" y="0"/>
                </a:lnTo>
                <a:lnTo>
                  <a:pt x="397384" y="0"/>
                </a:lnTo>
                <a:lnTo>
                  <a:pt x="397384" y="155420"/>
                </a:lnTo>
                <a:close/>
              </a:path>
            </a:pathLst>
          </a:custGeom>
          <a:solidFill>
            <a:srgbClr val="153D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1654691" y="4680099"/>
            <a:ext cx="429259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spc="-10" b="1">
                <a:solidFill>
                  <a:srgbClr val="CAE6D6"/>
                </a:solidFill>
                <a:latin typeface="Arial"/>
                <a:cs typeface="Arial"/>
              </a:rPr>
              <a:t>t24,680</a:t>
            </a:r>
            <a:endParaRPr sz="85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699227" y="4827902"/>
            <a:ext cx="220345" cy="69215"/>
          </a:xfrm>
          <a:custGeom>
            <a:avLst/>
            <a:gdLst/>
            <a:ahLst/>
            <a:cxnLst/>
            <a:rect l="l" t="t" r="r" b="b"/>
            <a:pathLst>
              <a:path w="220344" h="69214">
                <a:moveTo>
                  <a:pt x="220140" y="68750"/>
                </a:moveTo>
                <a:lnTo>
                  <a:pt x="0" y="68750"/>
                </a:lnTo>
                <a:lnTo>
                  <a:pt x="0" y="0"/>
                </a:lnTo>
                <a:lnTo>
                  <a:pt x="220140" y="0"/>
                </a:lnTo>
                <a:lnTo>
                  <a:pt x="220140" y="68750"/>
                </a:lnTo>
                <a:close/>
              </a:path>
            </a:pathLst>
          </a:custGeom>
          <a:solidFill>
            <a:srgbClr val="153D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1686526" y="4817223"/>
            <a:ext cx="25019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B1CFBD"/>
                </a:solidFill>
                <a:latin typeface="Times New Roman"/>
                <a:cs typeface="Times New Roman"/>
              </a:rPr>
              <a:t>h</a:t>
            </a:r>
            <a:r>
              <a:rPr dirty="0" sz="400">
                <a:solidFill>
                  <a:srgbClr val="CAE6D6"/>
                </a:solidFill>
                <a:latin typeface="Times New Roman"/>
                <a:cs typeface="Times New Roman"/>
              </a:rPr>
              <a:t>,</a:t>
            </a:r>
            <a:r>
              <a:rPr dirty="0" sz="400">
                <a:solidFill>
                  <a:srgbClr val="B1CFBD"/>
                </a:solidFill>
                <a:latin typeface="Times New Roman"/>
                <a:cs typeface="Times New Roman"/>
              </a:rPr>
              <a:t>c</a:t>
            </a:r>
            <a:r>
              <a:rPr dirty="0" sz="400" spc="-5">
                <a:solidFill>
                  <a:srgbClr val="B1CFBD"/>
                </a:solidFill>
                <a:latin typeface="Times New Roman"/>
                <a:cs typeface="Times New Roman"/>
              </a:rPr>
              <a:t> </a:t>
            </a:r>
            <a:r>
              <a:rPr dirty="0" sz="400" spc="-20">
                <a:solidFill>
                  <a:srgbClr val="B1CFBD"/>
                </a:solidFill>
                <a:latin typeface="Times New Roman"/>
                <a:cs typeface="Times New Roman"/>
              </a:rPr>
              <a:t>Unrth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344293" y="4827902"/>
            <a:ext cx="31115" cy="69215"/>
          </a:xfrm>
          <a:custGeom>
            <a:avLst/>
            <a:gdLst/>
            <a:ahLst/>
            <a:cxnLst/>
            <a:rect l="l" t="t" r="r" b="b"/>
            <a:pathLst>
              <a:path w="31114" h="69214">
                <a:moveTo>
                  <a:pt x="30568" y="68750"/>
                </a:moveTo>
                <a:lnTo>
                  <a:pt x="0" y="68750"/>
                </a:lnTo>
                <a:lnTo>
                  <a:pt x="0" y="0"/>
                </a:lnTo>
                <a:lnTo>
                  <a:pt x="30568" y="0"/>
                </a:lnTo>
                <a:lnTo>
                  <a:pt x="30568" y="68750"/>
                </a:lnTo>
                <a:close/>
              </a:path>
            </a:pathLst>
          </a:custGeom>
          <a:solidFill>
            <a:srgbClr val="153D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422467" y="4827902"/>
            <a:ext cx="305435" cy="69850"/>
          </a:xfrm>
          <a:custGeom>
            <a:avLst/>
            <a:gdLst/>
            <a:ahLst/>
            <a:cxnLst/>
            <a:rect l="l" t="t" r="r" b="b"/>
            <a:pathLst>
              <a:path w="305435" h="69850">
                <a:moveTo>
                  <a:pt x="305010" y="69672"/>
                </a:moveTo>
                <a:lnTo>
                  <a:pt x="0" y="69672"/>
                </a:lnTo>
                <a:lnTo>
                  <a:pt x="0" y="0"/>
                </a:lnTo>
                <a:lnTo>
                  <a:pt x="305010" y="0"/>
                </a:lnTo>
                <a:lnTo>
                  <a:pt x="305010" y="69672"/>
                </a:lnTo>
                <a:close/>
              </a:path>
            </a:pathLst>
          </a:custGeom>
          <a:solidFill>
            <a:srgbClr val="153D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2260747" y="4817223"/>
            <a:ext cx="473075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97BAA5"/>
                </a:solidFill>
                <a:latin typeface="Arial"/>
                <a:cs typeface="Arial"/>
              </a:rPr>
              <a:t>t</a:t>
            </a:r>
            <a:r>
              <a:rPr dirty="0" sz="400" spc="295">
                <a:solidFill>
                  <a:srgbClr val="97BAA5"/>
                </a:solidFill>
                <a:latin typeface="Arial"/>
                <a:cs typeface="Arial"/>
              </a:rPr>
              <a:t> </a:t>
            </a:r>
            <a:r>
              <a:rPr dirty="0" sz="400" spc="-80">
                <a:solidFill>
                  <a:srgbClr val="97BAA5"/>
                </a:solidFill>
                <a:latin typeface="Times New Roman"/>
                <a:cs typeface="Times New Roman"/>
              </a:rPr>
              <a:t>1</a:t>
            </a:r>
            <a:r>
              <a:rPr dirty="0" sz="400" spc="-80">
                <a:solidFill>
                  <a:srgbClr val="B1CFBD"/>
                </a:solidFill>
                <a:latin typeface="Times New Roman"/>
                <a:cs typeface="Times New Roman"/>
              </a:rPr>
              <a:t>�</a:t>
            </a:r>
            <a:r>
              <a:rPr dirty="0" sz="400" spc="-80">
                <a:solidFill>
                  <a:srgbClr val="97BAA5"/>
                </a:solidFill>
                <a:latin typeface="Times New Roman"/>
                <a:cs typeface="Times New Roman"/>
              </a:rPr>
              <a:t>•</a:t>
            </a:r>
            <a:r>
              <a:rPr dirty="0" sz="400" spc="-80">
                <a:solidFill>
                  <a:srgbClr val="9A9C9A"/>
                </a:solidFill>
                <a:latin typeface="Times New Roman"/>
                <a:cs typeface="Times New Roman"/>
              </a:rPr>
              <a:t>-</a:t>
            </a:r>
            <a:r>
              <a:rPr dirty="0" sz="400">
                <a:solidFill>
                  <a:srgbClr val="9A9C9A"/>
                </a:solidFill>
                <a:latin typeface="Times New Roman"/>
                <a:cs typeface="Times New Roman"/>
              </a:rPr>
              <a:t>.</a:t>
            </a:r>
            <a:r>
              <a:rPr dirty="0" sz="400" spc="175">
                <a:solidFill>
                  <a:srgbClr val="9A9C9A"/>
                </a:solidFill>
                <a:latin typeface="Times New Roman"/>
                <a:cs typeface="Times New Roman"/>
              </a:rPr>
              <a:t> </a:t>
            </a:r>
            <a:r>
              <a:rPr dirty="0" sz="400">
                <a:solidFill>
                  <a:srgbClr val="B1CFBD"/>
                </a:solidFill>
                <a:latin typeface="Arial"/>
                <a:cs typeface="Arial"/>
              </a:rPr>
              <a:t>.r.r�•</a:t>
            </a:r>
            <a:r>
              <a:rPr dirty="0" sz="400" spc="10">
                <a:solidFill>
                  <a:srgbClr val="B1CFBD"/>
                </a:solidFill>
                <a:latin typeface="Arial"/>
                <a:cs typeface="Arial"/>
              </a:rPr>
              <a:t> </a:t>
            </a:r>
            <a:r>
              <a:rPr dirty="0" sz="400" spc="-30">
                <a:solidFill>
                  <a:srgbClr val="CAE6D6"/>
                </a:solidFill>
                <a:latin typeface="Times New Roman"/>
                <a:cs typeface="Times New Roman"/>
              </a:rPr>
              <a:t>m</a:t>
            </a:r>
            <a:r>
              <a:rPr dirty="0" sz="400" spc="-30">
                <a:solidFill>
                  <a:srgbClr val="B1CFBD"/>
                </a:solidFill>
                <a:latin typeface="Times New Roman"/>
                <a:cs typeface="Times New Roman"/>
              </a:rPr>
              <a:t>t1,,.h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684870" y="5043208"/>
            <a:ext cx="41275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1470" algn="l"/>
              </a:tabLst>
            </a:pPr>
            <a:r>
              <a:rPr dirty="0" sz="550" spc="-25">
                <a:solidFill>
                  <a:srgbClr val="232623"/>
                </a:solidFill>
                <a:latin typeface="Times New Roman"/>
                <a:cs typeface="Times New Roman"/>
              </a:rPr>
              <a:t>1</a:t>
            </a:r>
            <a:r>
              <a:rPr dirty="0" sz="550" spc="-25">
                <a:solidFill>
                  <a:srgbClr val="464B46"/>
                </a:solidFill>
                <a:latin typeface="Times New Roman"/>
                <a:cs typeface="Times New Roman"/>
              </a:rPr>
              <a:t>28</a:t>
            </a:r>
            <a:r>
              <a:rPr dirty="0" sz="550">
                <a:solidFill>
                  <a:srgbClr val="464B46"/>
                </a:solidFill>
                <a:latin typeface="Times New Roman"/>
                <a:cs typeface="Times New Roman"/>
              </a:rPr>
              <a:t>	</a:t>
            </a:r>
            <a:r>
              <a:rPr dirty="0" sz="500" spc="-25">
                <a:solidFill>
                  <a:srgbClr val="464B46"/>
                </a:solidFill>
                <a:latin typeface="Arial"/>
                <a:cs typeface="Arial"/>
              </a:rPr>
              <a:t>12</a:t>
            </a:r>
            <a:endParaRPr sz="5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258720" y="5043208"/>
            <a:ext cx="470534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solidFill>
                  <a:srgbClr val="343B36"/>
                </a:solidFill>
                <a:latin typeface="Arial"/>
                <a:cs typeface="Arial"/>
              </a:rPr>
              <a:t>◄</a:t>
            </a:r>
            <a:r>
              <a:rPr dirty="0" sz="550" b="1">
                <a:solidFill>
                  <a:srgbClr val="343B36"/>
                </a:solidFill>
                <a:latin typeface="Arial"/>
                <a:cs typeface="Arial"/>
              </a:rPr>
              <a:t>.6</a:t>
            </a:r>
            <a:r>
              <a:rPr dirty="0" sz="550" b="1">
                <a:solidFill>
                  <a:srgbClr val="DDB63F"/>
                </a:solidFill>
                <a:latin typeface="Arial"/>
                <a:cs typeface="Arial"/>
              </a:rPr>
              <a:t>11</a:t>
            </a:r>
            <a:r>
              <a:rPr dirty="0" sz="550" spc="260" b="1">
                <a:solidFill>
                  <a:srgbClr val="DDB63F"/>
                </a:solidFill>
                <a:latin typeface="Arial"/>
                <a:cs typeface="Arial"/>
              </a:rPr>
              <a:t>  </a:t>
            </a:r>
            <a:r>
              <a:rPr dirty="0" sz="500" spc="-25">
                <a:solidFill>
                  <a:srgbClr val="464B46"/>
                </a:solidFill>
                <a:latin typeface="Arial"/>
                <a:cs typeface="Arial"/>
              </a:rPr>
              <a:t>98%</a:t>
            </a:r>
            <a:endParaRPr sz="5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69397" y="5125687"/>
            <a:ext cx="635635" cy="3448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1594">
              <a:lnSpc>
                <a:spcPct val="100000"/>
              </a:lnSpc>
              <a:spcBef>
                <a:spcPts val="105"/>
              </a:spcBef>
            </a:pPr>
            <a:r>
              <a:rPr dirty="0" baseline="6944" sz="1800" spc="-217">
                <a:solidFill>
                  <a:srgbClr val="878787"/>
                </a:solidFill>
                <a:latin typeface="Arial"/>
                <a:cs typeface="Arial"/>
              </a:rPr>
              <a:t>"°"""""</a:t>
            </a:r>
            <a:r>
              <a:rPr dirty="0" baseline="6944" sz="1800" spc="112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1150" spc="-95">
                <a:solidFill>
                  <a:srgbClr val="878787"/>
                </a:solidFill>
                <a:latin typeface="Arial"/>
                <a:cs typeface="Arial"/>
              </a:rPr>
              <a:t>"'"""'"'</a:t>
            </a:r>
            <a:endParaRPr sz="11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65"/>
              </a:spcBef>
            </a:pPr>
            <a:r>
              <a:rPr dirty="0" sz="500" spc="-10">
                <a:solidFill>
                  <a:srgbClr val="464B46"/>
                </a:solidFill>
                <a:latin typeface="Times New Roman"/>
                <a:cs typeface="Times New Roman"/>
              </a:rPr>
              <a:t>U</a:t>
            </a:r>
            <a:r>
              <a:rPr dirty="0" sz="500" spc="-10">
                <a:solidFill>
                  <a:srgbClr val="6B6E6B"/>
                </a:solidFill>
                <a:latin typeface="Times New Roman"/>
                <a:cs typeface="Times New Roman"/>
              </a:rPr>
              <a:t>pc:om</a:t>
            </a:r>
            <a:r>
              <a:rPr dirty="0" sz="500" spc="-10">
                <a:solidFill>
                  <a:srgbClr val="464B46"/>
                </a:solidFill>
                <a:latin typeface="Times New Roman"/>
                <a:cs typeface="Times New Roman"/>
              </a:rPr>
              <a:t>in9</a:t>
            </a:r>
            <a:r>
              <a:rPr dirty="0" sz="500" spc="30">
                <a:solidFill>
                  <a:srgbClr val="464B46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464B46"/>
                </a:solidFill>
                <a:latin typeface="Times New Roman"/>
                <a:cs typeface="Times New Roman"/>
              </a:rPr>
              <a:t>Boo</a:t>
            </a:r>
            <a:r>
              <a:rPr dirty="0" sz="500" spc="-10">
                <a:solidFill>
                  <a:srgbClr val="232623"/>
                </a:solidFill>
                <a:latin typeface="Times New Roman"/>
                <a:cs typeface="Times New Roman"/>
              </a:rPr>
              <a:t>k</a:t>
            </a:r>
            <a:r>
              <a:rPr dirty="0" sz="500" spc="-10">
                <a:solidFill>
                  <a:srgbClr val="464B46"/>
                </a:solidFill>
                <a:latin typeface="Times New Roman"/>
                <a:cs typeface="Times New Roman"/>
              </a:rPr>
              <a:t>ings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257601" y="4772792"/>
            <a:ext cx="445770" cy="6845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100" spc="-105">
                <a:solidFill>
                  <a:srgbClr val="9A9C9A"/>
                </a:solidFill>
                <a:latin typeface="Arial"/>
                <a:cs typeface="Arial"/>
              </a:rPr>
              <a:t>-</a:t>
            </a:r>
            <a:r>
              <a:rPr dirty="0" sz="4100" spc="-440">
                <a:solidFill>
                  <a:srgbClr val="9A9C9A"/>
                </a:solidFill>
                <a:latin typeface="Arial"/>
                <a:cs typeface="Arial"/>
              </a:rPr>
              <a:t> </a:t>
            </a:r>
            <a:r>
              <a:rPr dirty="0" baseline="1291" sz="6450" spc="-75">
                <a:solidFill>
                  <a:srgbClr val="9A9C9A"/>
                </a:solidFill>
                <a:latin typeface="Times New Roman"/>
                <a:cs typeface="Times New Roman"/>
              </a:rPr>
              <a:t>-</a:t>
            </a:r>
            <a:endParaRPr baseline="1291" sz="64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76560" y="5119813"/>
            <a:ext cx="198755" cy="3854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 spc="-265">
                <a:solidFill>
                  <a:srgbClr val="9A9C9A"/>
                </a:solidFill>
                <a:latin typeface="Times New Roman"/>
                <a:cs typeface="Times New Roman"/>
              </a:rPr>
              <a:t>....</a:t>
            </a:r>
            <a:r>
              <a:rPr dirty="0" sz="1100" spc="-265">
                <a:solidFill>
                  <a:srgbClr val="878787"/>
                </a:solidFill>
                <a:latin typeface="Times New Roman"/>
                <a:cs typeface="Times New Roman"/>
              </a:rPr>
              <a:t>,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597624" y="5389208"/>
            <a:ext cx="201930" cy="7613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800" spc="-645">
                <a:solidFill>
                  <a:srgbClr val="1A609E"/>
                </a:solidFill>
                <a:latin typeface="Arial"/>
                <a:cs typeface="Arial"/>
              </a:rPr>
              <a:t>"'</a:t>
            </a:r>
            <a:endParaRPr sz="48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846041" y="5552121"/>
            <a:ext cx="643255" cy="375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575957"/>
                </a:solidFill>
                <a:latin typeface="Times New Roman"/>
                <a:cs typeface="Times New Roman"/>
              </a:rPr>
              <a:t>Today</a:t>
            </a:r>
            <a:r>
              <a:rPr dirty="0" sz="500" spc="-10">
                <a:solidFill>
                  <a:srgbClr val="878787"/>
                </a:solidFill>
                <a:latin typeface="Times New Roman"/>
                <a:cs typeface="Times New Roman"/>
              </a:rPr>
              <a:t>,</a:t>
            </a:r>
            <a:r>
              <a:rPr dirty="0" sz="500" spc="-10">
                <a:solidFill>
                  <a:srgbClr val="575957"/>
                </a:solidFill>
                <a:latin typeface="Times New Roman"/>
                <a:cs typeface="Times New Roman"/>
              </a:rPr>
              <a:t>14May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400">
                <a:solidFill>
                  <a:srgbClr val="6B6E6B"/>
                </a:solidFill>
                <a:latin typeface="Arial"/>
                <a:cs typeface="Arial"/>
              </a:rPr>
              <a:t>10:.00Al.l</a:t>
            </a:r>
            <a:r>
              <a:rPr dirty="0" sz="400">
                <a:solidFill>
                  <a:srgbClr val="AEAEAE"/>
                </a:solidFill>
                <a:latin typeface="Arial"/>
                <a:cs typeface="Arial"/>
              </a:rPr>
              <a:t>-</a:t>
            </a:r>
            <a:r>
              <a:rPr dirty="0" sz="400" spc="-10">
                <a:solidFill>
                  <a:srgbClr val="878787"/>
                </a:solidFill>
                <a:latin typeface="Arial"/>
                <a:cs typeface="Arial"/>
              </a:rPr>
              <a:t>1</a:t>
            </a:r>
            <a:r>
              <a:rPr dirty="0" sz="400" spc="-10">
                <a:solidFill>
                  <a:srgbClr val="575957"/>
                </a:solidFill>
                <a:latin typeface="Arial"/>
                <a:cs typeface="Arial"/>
              </a:rPr>
              <a:t>2:00PM</a:t>
            </a:r>
            <a:endParaRPr sz="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400" spc="-10">
                <a:solidFill>
                  <a:srgbClr val="878787"/>
                </a:solidFill>
                <a:latin typeface="Times New Roman"/>
                <a:cs typeface="Times New Roman"/>
              </a:rPr>
              <a:t>1'kll.N.o..�3.</a:t>
            </a: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S</a:t>
            </a:r>
            <a:r>
              <a:rPr dirty="0" sz="400" spc="-10">
                <a:solidFill>
                  <a:srgbClr val="878787"/>
                </a:solidFill>
                <a:latin typeface="Times New Roman"/>
                <a:cs typeface="Times New Roman"/>
              </a:rPr>
              <a:t>»IH</a:t>
            </a: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d�</a:t>
            </a:r>
            <a:r>
              <a:rPr dirty="0" sz="400" spc="-10">
                <a:solidFill>
                  <a:srgbClr val="878787"/>
                </a:solidFill>
                <a:latin typeface="Times New Roman"/>
                <a:cs typeface="Times New Roman"/>
              </a:rPr>
              <a:t>ll(;Jllt,</a:t>
            </a:r>
            <a:endParaRPr sz="40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S</a:t>
            </a:r>
            <a:r>
              <a:rPr dirty="0" sz="400" spc="-10">
                <a:solidFill>
                  <a:srgbClr val="878787"/>
                </a:solidFill>
                <a:latin typeface="Times New Roman"/>
                <a:cs typeface="Times New Roman"/>
              </a:rPr>
              <a:t>�</a:t>
            </a: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ub,a</a:t>
            </a:r>
            <a:r>
              <a:rPr dirty="0" sz="400" spc="-10">
                <a:solidFill>
                  <a:srgbClr val="878787"/>
                </a:solidFill>
                <a:latin typeface="Times New Roman"/>
                <a:cs typeface="Times New Roman"/>
              </a:rPr>
              <a:t>....t</a:t>
            </a: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,-</a:t>
            </a:r>
            <a:r>
              <a:rPr dirty="0" sz="400" spc="-20">
                <a:solidFill>
                  <a:srgbClr val="6B6E6B"/>
                </a:solidFill>
                <a:latin typeface="Times New Roman"/>
                <a:cs typeface="Times New Roman"/>
              </a:rPr>
              <a:t>.</a:t>
            </a:r>
            <a:r>
              <a:rPr dirty="0" sz="400" spc="-20">
                <a:solidFill>
                  <a:srgbClr val="878787"/>
                </a:solidFill>
                <a:latin typeface="Times New Roman"/>
                <a:cs typeface="Times New Roman"/>
              </a:rPr>
              <a:t>W,</a:t>
            </a:r>
            <a:r>
              <a:rPr dirty="0" sz="400" spc="65">
                <a:solidFill>
                  <a:srgbClr val="878787"/>
                </a:solidFill>
                <a:latin typeface="Times New Roman"/>
                <a:cs typeface="Times New Roman"/>
              </a:rPr>
              <a:t> </a:t>
            </a: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Odl</a:t>
            </a:r>
            <a:r>
              <a:rPr dirty="0" sz="400" spc="-10">
                <a:solidFill>
                  <a:srgbClr val="878787"/>
                </a:solidFill>
                <a:latin typeface="Times New Roman"/>
                <a:cs typeface="Times New Roman"/>
              </a:rPr>
              <a:t>�</a:t>
            </a: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U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617952" y="6060779"/>
            <a:ext cx="179705" cy="2863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700" spc="-285" b="1">
                <a:solidFill>
                  <a:srgbClr val="1A609E"/>
                </a:solidFill>
                <a:latin typeface="Arial"/>
                <a:cs typeface="Arial"/>
              </a:rPr>
              <a:t>alt</a:t>
            </a:r>
            <a:endParaRPr sz="17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850925" y="6086059"/>
            <a:ext cx="474980" cy="177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-10">
                <a:solidFill>
                  <a:srgbClr val="464B46"/>
                </a:solidFill>
                <a:latin typeface="Arial"/>
                <a:cs typeface="Arial"/>
              </a:rPr>
              <a:t>TCfflOl'l'hl,</a:t>
            </a:r>
            <a:r>
              <a:rPr dirty="0" sz="350" spc="-10">
                <a:solidFill>
                  <a:srgbClr val="6B6E6B"/>
                </a:solidFill>
                <a:latin typeface="Arial"/>
                <a:cs typeface="Arial"/>
              </a:rPr>
              <a:t>17</a:t>
            </a:r>
            <a:r>
              <a:rPr dirty="0" sz="350" spc="-10">
                <a:solidFill>
                  <a:srgbClr val="464B46"/>
                </a:solidFill>
                <a:latin typeface="Arial"/>
                <a:cs typeface="Arial"/>
              </a:rPr>
              <a:t>"1�</a:t>
            </a:r>
            <a:endParaRPr sz="35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350"/>
              </a:spcBef>
            </a:pPr>
            <a:r>
              <a:rPr dirty="0" sz="350" spc="-25">
                <a:solidFill>
                  <a:srgbClr val="6B6E6B"/>
                </a:solidFill>
                <a:latin typeface="Arial"/>
                <a:cs typeface="Arial"/>
              </a:rPr>
              <a:t>2:1:)0P!'IA</a:t>
            </a:r>
            <a:r>
              <a:rPr dirty="0" sz="350" spc="-35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350">
                <a:solidFill>
                  <a:srgbClr val="878787"/>
                </a:solidFill>
                <a:latin typeface="Arial"/>
                <a:cs typeface="Arial"/>
              </a:rPr>
              <a:t>..</a:t>
            </a:r>
            <a:r>
              <a:rPr dirty="0" sz="350" spc="13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350" spc="45">
                <a:solidFill>
                  <a:srgbClr val="6B6E6B"/>
                </a:solidFill>
                <a:latin typeface="Arial"/>
                <a:cs typeface="Arial"/>
              </a:rPr>
              <a:t>4:00PM</a:t>
            </a:r>
            <a:endParaRPr sz="3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524358" y="5659369"/>
            <a:ext cx="238760" cy="7454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700" spc="55">
                <a:solidFill>
                  <a:srgbClr val="D49574"/>
                </a:solidFill>
                <a:latin typeface="Times New Roman"/>
                <a:cs typeface="Times New Roman"/>
              </a:rPr>
              <a:t>-</a:t>
            </a:r>
            <a:endParaRPr sz="47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853879" y="6263272"/>
            <a:ext cx="70866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45">
                <a:solidFill>
                  <a:srgbClr val="6B6E6B"/>
                </a:solidFill>
                <a:latin typeface="Arial"/>
                <a:cs typeface="Arial"/>
              </a:rPr>
              <a:t>KU</a:t>
            </a:r>
            <a:r>
              <a:rPr dirty="0" sz="450" spc="-45">
                <a:solidFill>
                  <a:srgbClr val="878787"/>
                </a:solidFill>
                <a:latin typeface="Arial"/>
                <a:cs typeface="Arial"/>
              </a:rPr>
              <a:t>T</a:t>
            </a:r>
            <a:r>
              <a:rPr dirty="0" sz="450" spc="-45">
                <a:solidFill>
                  <a:srgbClr val="6B6E6B"/>
                </a:solidFill>
                <a:latin typeface="Arial"/>
                <a:cs typeface="Arial"/>
              </a:rPr>
              <a:t>Rti-itd.</a:t>
            </a:r>
            <a:r>
              <a:rPr dirty="0" sz="450" spc="-45">
                <a:solidFill>
                  <a:srgbClr val="575957"/>
                </a:solidFill>
                <a:latin typeface="Arial"/>
                <a:cs typeface="Arial"/>
              </a:rPr>
              <a:t>P</a:t>
            </a:r>
            <a:r>
              <a:rPr dirty="0" sz="450" spc="-45">
                <a:solidFill>
                  <a:srgbClr val="878787"/>
                </a:solidFill>
                <a:latin typeface="Arial"/>
                <a:cs typeface="Arial"/>
              </a:rPr>
              <a:t>..</a:t>
            </a:r>
            <a:r>
              <a:rPr dirty="0" sz="450" spc="4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400">
                <a:solidFill>
                  <a:srgbClr val="878787"/>
                </a:solidFill>
                <a:latin typeface="Arial"/>
                <a:cs typeface="Arial"/>
              </a:rPr>
              <a:t>tu</a:t>
            </a:r>
            <a:r>
              <a:rPr dirty="0" sz="400">
                <a:solidFill>
                  <a:srgbClr val="AEAEAE"/>
                </a:solidFill>
                <a:latin typeface="Arial"/>
                <a:cs typeface="Arial"/>
              </a:rPr>
              <a:t>,</a:t>
            </a:r>
            <a:r>
              <a:rPr dirty="0" sz="400" spc="25">
                <a:solidFill>
                  <a:srgbClr val="AEAEAE"/>
                </a:solidFill>
                <a:latin typeface="Arial"/>
                <a:cs typeface="Arial"/>
              </a:rPr>
              <a:t> </a:t>
            </a:r>
            <a:r>
              <a:rPr dirty="0" sz="400" spc="-10">
                <a:solidFill>
                  <a:srgbClr val="878787"/>
                </a:solidFill>
                <a:latin typeface="Arial"/>
                <a:cs typeface="Arial"/>
              </a:rPr>
              <a:t>Bh.bt</a:t>
            </a:r>
            <a:r>
              <a:rPr dirty="0" sz="400" spc="-10">
                <a:solidFill>
                  <a:srgbClr val="6B6E6B"/>
                </a:solidFill>
                <a:latin typeface="Arial"/>
                <a:cs typeface="Arial"/>
              </a:rPr>
              <a:t>ne</a:t>
            </a:r>
            <a:r>
              <a:rPr dirty="0" sz="400" spc="-10">
                <a:solidFill>
                  <a:srgbClr val="878787"/>
                </a:solidFill>
                <a:latin typeface="Arial"/>
                <a:cs typeface="Arial"/>
              </a:rPr>
              <a:t>WfltJ</a:t>
            </a:r>
            <a:endParaRPr sz="4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664014" y="6592674"/>
            <a:ext cx="41402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9405" algn="l"/>
              </a:tabLst>
            </a:pPr>
            <a:r>
              <a:rPr dirty="0" sz="450" spc="-20" b="1">
                <a:solidFill>
                  <a:srgbClr val="0A3621"/>
                </a:solidFill>
                <a:latin typeface="Arial"/>
                <a:cs typeface="Arial"/>
              </a:rPr>
              <a:t>1111</a:t>
            </a:r>
            <a:r>
              <a:rPr dirty="0" sz="450" b="1">
                <a:solidFill>
                  <a:srgbClr val="0A3621"/>
                </a:solidFill>
                <a:latin typeface="Arial"/>
                <a:cs typeface="Arial"/>
              </a:rPr>
              <a:t>	</a:t>
            </a:r>
            <a:r>
              <a:rPr dirty="0" sz="750" spc="-85">
                <a:solidFill>
                  <a:srgbClr val="575957"/>
                </a:solidFill>
                <a:latin typeface="Times New Roman"/>
                <a:cs typeface="Times New Roman"/>
              </a:rPr>
              <a:t>G'I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260645" y="6592674"/>
            <a:ext cx="205104" cy="293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750">
              <a:lnSpc>
                <a:spcPts val="780"/>
              </a:lnSpc>
              <a:spcBef>
                <a:spcPts val="100"/>
              </a:spcBef>
            </a:pPr>
            <a:r>
              <a:rPr dirty="0" sz="750" spc="-50">
                <a:solidFill>
                  <a:srgbClr val="6B6E6B"/>
                </a:solidFill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ts val="1320"/>
              </a:lnSpc>
            </a:pPr>
            <a:r>
              <a:rPr dirty="0" sz="1200" spc="-65">
                <a:solidFill>
                  <a:srgbClr val="878787"/>
                </a:solidFill>
                <a:latin typeface="Arial"/>
                <a:cs typeface="Arial"/>
              </a:rPr>
              <a:t>""""</a:t>
            </a:r>
            <a:endParaRPr sz="12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563456" y="6565352"/>
            <a:ext cx="225425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300" spc="-135">
                <a:solidFill>
                  <a:srgbClr val="878787"/>
                </a:solidFill>
                <a:latin typeface="Arial"/>
                <a:cs typeface="Arial"/>
              </a:rPr>
              <a:t>..</a:t>
            </a:r>
            <a:r>
              <a:rPr dirty="0" baseline="35714" sz="1050" spc="-202" i="1">
                <a:solidFill>
                  <a:srgbClr val="464B46"/>
                </a:solidFill>
                <a:latin typeface="Arial"/>
                <a:cs typeface="Arial"/>
              </a:rPr>
              <a:t>f</a:t>
            </a:r>
            <a:r>
              <a:rPr dirty="0" sz="1300" spc="-135">
                <a:solidFill>
                  <a:srgbClr val="878787"/>
                </a:solidFill>
                <a:latin typeface="Arial"/>
                <a:cs typeface="Arial"/>
              </a:rPr>
              <a:t>,</a:t>
            </a:r>
            <a:r>
              <a:rPr dirty="0" baseline="35714" sz="1050" spc="-202" i="1">
                <a:solidFill>
                  <a:srgbClr val="464B46"/>
                </a:solidFill>
                <a:latin typeface="Arial"/>
                <a:cs typeface="Arial"/>
              </a:rPr>
              <a:t>l.</a:t>
            </a:r>
            <a:r>
              <a:rPr dirty="0" sz="1300" spc="-135">
                <a:solidFill>
                  <a:srgbClr val="878787"/>
                </a:solidFill>
                <a:latin typeface="Arial"/>
                <a:cs typeface="Arial"/>
              </a:rPr>
              <a:t>.</a:t>
            </a:r>
            <a:r>
              <a:rPr dirty="0" baseline="35714" sz="1050" spc="-202" i="1">
                <a:solidFill>
                  <a:srgbClr val="464B46"/>
                </a:solidFill>
                <a:latin typeface="Arial"/>
                <a:cs typeface="Arial"/>
              </a:rPr>
              <a:t>.</a:t>
            </a:r>
            <a:r>
              <a:rPr dirty="0" sz="1300" spc="-135">
                <a:solidFill>
                  <a:srgbClr val="878787"/>
                </a:solidFill>
                <a:latin typeface="Arial"/>
                <a:cs typeface="Arial"/>
              </a:rPr>
              <a:t>.</a:t>
            </a:r>
            <a:endParaRPr sz="13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624766" y="6292638"/>
            <a:ext cx="488315" cy="6845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700">
                <a:solidFill>
                  <a:srgbClr val="6B6E6B"/>
                </a:solidFill>
                <a:latin typeface="Times New Roman"/>
                <a:cs typeface="Times New Roman"/>
              </a:rPr>
              <a:t>-</a:t>
            </a:r>
            <a:r>
              <a:rPr dirty="0" sz="3700" spc="15">
                <a:solidFill>
                  <a:srgbClr val="6B6E6B"/>
                </a:solidFill>
                <a:latin typeface="Times New Roman"/>
                <a:cs typeface="Times New Roman"/>
              </a:rPr>
              <a:t> </a:t>
            </a:r>
            <a:r>
              <a:rPr dirty="0" baseline="-2583" sz="6450" spc="-89">
                <a:solidFill>
                  <a:srgbClr val="878787"/>
                </a:solidFill>
                <a:latin typeface="Times New Roman"/>
                <a:cs typeface="Times New Roman"/>
              </a:rPr>
              <a:t>-</a:t>
            </a:r>
            <a:endParaRPr baseline="-2583" sz="64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522896" y="3989632"/>
            <a:ext cx="29337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343B36"/>
                </a:solidFill>
                <a:latin typeface="Arial"/>
                <a:cs typeface="Arial"/>
              </a:rPr>
              <a:t>Boo</a:t>
            </a:r>
            <a:r>
              <a:rPr dirty="0" sz="450" spc="-10">
                <a:solidFill>
                  <a:srgbClr val="6B6E6B"/>
                </a:solidFill>
                <a:latin typeface="Arial"/>
                <a:cs typeface="Arial"/>
              </a:rPr>
              <a:t>ki</a:t>
            </a:r>
            <a:r>
              <a:rPr dirty="0" sz="450" spc="-10">
                <a:solidFill>
                  <a:srgbClr val="464B46"/>
                </a:solidFill>
                <a:latin typeface="Arial"/>
                <a:cs typeface="Arial"/>
              </a:rPr>
              <a:t>ng$</a:t>
            </a:r>
            <a:endParaRPr sz="4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105852" y="4394108"/>
            <a:ext cx="61468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6B6E6B"/>
                </a:solidFill>
                <a:latin typeface="Arial"/>
                <a:cs typeface="Arial"/>
              </a:rPr>
              <a:t>16</a:t>
            </a:r>
            <a:r>
              <a:rPr dirty="0" sz="400" spc="-80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400" spc="-35">
                <a:solidFill>
                  <a:srgbClr val="6B6E6B"/>
                </a:solidFill>
                <a:latin typeface="Arial"/>
                <a:cs typeface="Arial"/>
              </a:rPr>
              <a:t>IJl</a:t>
            </a:r>
            <a:r>
              <a:rPr dirty="0" sz="400" spc="-35">
                <a:solidFill>
                  <a:srgbClr val="878787"/>
                </a:solidFill>
                <a:latin typeface="Arial"/>
                <a:cs typeface="Arial"/>
              </a:rPr>
              <a:t>o.y</a:t>
            </a:r>
            <a:r>
              <a:rPr dirty="0" sz="400" spc="2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400">
                <a:solidFill>
                  <a:srgbClr val="878787"/>
                </a:solidFill>
                <a:latin typeface="Arial"/>
                <a:cs typeface="Arial"/>
              </a:rPr>
              <a:t>20</a:t>
            </a:r>
            <a:r>
              <a:rPr dirty="0" sz="400">
                <a:solidFill>
                  <a:srgbClr val="6B6E6B"/>
                </a:solidFill>
                <a:latin typeface="Arial"/>
                <a:cs typeface="Arial"/>
              </a:rPr>
              <a:t>2</a:t>
            </a:r>
            <a:r>
              <a:rPr dirty="0" sz="400">
                <a:solidFill>
                  <a:srgbClr val="878787"/>
                </a:solidFill>
                <a:latin typeface="Arial"/>
                <a:cs typeface="Arial"/>
              </a:rPr>
              <a:t>A</a:t>
            </a:r>
            <a:r>
              <a:rPr dirty="0" sz="400" spc="5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400">
                <a:solidFill>
                  <a:srgbClr val="464B46"/>
                </a:solidFill>
                <a:latin typeface="Arial"/>
                <a:cs typeface="Arial"/>
              </a:rPr>
              <a:t>•</a:t>
            </a:r>
            <a:r>
              <a:rPr dirty="0" sz="400" spc="2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400" spc="-10">
                <a:solidFill>
                  <a:srgbClr val="878787"/>
                </a:solidFill>
                <a:latin typeface="Arial"/>
                <a:cs typeface="Arial"/>
              </a:rPr>
              <a:t>1</a:t>
            </a:r>
            <a:r>
              <a:rPr dirty="0" sz="400" spc="-10">
                <a:solidFill>
                  <a:srgbClr val="6B6E6B"/>
                </a:solidFill>
                <a:latin typeface="Arial"/>
                <a:cs typeface="Arial"/>
              </a:rPr>
              <a:t>0</a:t>
            </a:r>
            <a:r>
              <a:rPr dirty="0" sz="400" spc="-10">
                <a:solidFill>
                  <a:srgbClr val="878787"/>
                </a:solidFill>
                <a:latin typeface="Arial"/>
                <a:cs typeface="Arial"/>
              </a:rPr>
              <a:t>;</a:t>
            </a:r>
            <a:r>
              <a:rPr dirty="0" sz="400" spc="-10">
                <a:solidFill>
                  <a:srgbClr val="6B6E6B"/>
                </a:solidFill>
                <a:latin typeface="Arial"/>
                <a:cs typeface="Arial"/>
              </a:rPr>
              <a:t>00</a:t>
            </a:r>
            <a:r>
              <a:rPr dirty="0" sz="400" spc="40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878787"/>
                </a:solidFill>
                <a:latin typeface="Arial"/>
                <a:cs typeface="Arial"/>
              </a:rPr>
              <a:t>AM</a:t>
            </a:r>
            <a:endParaRPr sz="4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966208" y="4394108"/>
            <a:ext cx="23304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solidFill>
                  <a:srgbClr val="878787"/>
                </a:solidFill>
                <a:latin typeface="Arial"/>
                <a:cs typeface="Arial"/>
              </a:rPr>
              <a:t>�</a:t>
            </a:r>
            <a:r>
              <a:rPr dirty="0" sz="450" spc="200">
                <a:solidFill>
                  <a:srgbClr val="878787"/>
                </a:solidFill>
                <a:latin typeface="Arial"/>
                <a:cs typeface="Arial"/>
              </a:rPr>
              <a:t>  </a:t>
            </a:r>
            <a:r>
              <a:rPr dirty="0" sz="450" spc="-20">
                <a:solidFill>
                  <a:srgbClr val="575957"/>
                </a:solidFill>
                <a:latin typeface="Arial"/>
                <a:cs typeface="Arial"/>
              </a:rPr>
              <a:t>..</a:t>
            </a:r>
            <a:r>
              <a:rPr dirty="0" sz="450" spc="-20">
                <a:solidFill>
                  <a:srgbClr val="878787"/>
                </a:solidFill>
                <a:latin typeface="Arial"/>
                <a:cs typeface="Arial"/>
              </a:rPr>
              <a:t>_,</a:t>
            </a:r>
            <a:endParaRPr sz="4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3685081" y="5009689"/>
            <a:ext cx="525145" cy="0"/>
          </a:xfrm>
          <a:custGeom>
            <a:avLst/>
            <a:gdLst/>
            <a:ahLst/>
            <a:cxnLst/>
            <a:rect l="l" t="t" r="r" b="b"/>
            <a:pathLst>
              <a:path w="525145" h="0">
                <a:moveTo>
                  <a:pt x="0" y="0"/>
                </a:moveTo>
                <a:lnTo>
                  <a:pt x="524828" y="0"/>
                </a:lnTo>
              </a:path>
            </a:pathLst>
          </a:custGeom>
          <a:ln w="12767">
            <a:solidFill>
              <a:srgbClr val="0A362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3222787" y="4760791"/>
            <a:ext cx="1003935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spc="-160">
                <a:solidFill>
                  <a:srgbClr val="6B6E6B"/>
                </a:solidFill>
                <a:latin typeface="Arial"/>
                <a:cs typeface="Arial"/>
              </a:rPr>
              <a:t>"•·-</a:t>
            </a:r>
            <a:r>
              <a:rPr dirty="0" sz="1850">
                <a:solidFill>
                  <a:srgbClr val="6B6E6B"/>
                </a:solidFill>
                <a:latin typeface="Arial"/>
                <a:cs typeface="Arial"/>
              </a:rPr>
              <a:t>·</a:t>
            </a:r>
            <a:r>
              <a:rPr dirty="0" sz="1850" spc="20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1850" spc="60">
                <a:solidFill>
                  <a:srgbClr val="AEAEAE"/>
                </a:solidFill>
                <a:latin typeface="Arial"/>
                <a:cs typeface="Arial"/>
              </a:rPr>
              <a:t>:</a:t>
            </a:r>
            <a:r>
              <a:rPr dirty="0" sz="1850" spc="60" b="1">
                <a:solidFill>
                  <a:srgbClr val="0A3621"/>
                </a:solidFill>
                <a:latin typeface="Arial"/>
                <a:cs typeface="Arial"/>
              </a:rPr>
              <a:t>e;;</a:t>
            </a:r>
            <a:r>
              <a:rPr dirty="0" sz="1850" spc="-35" b="1">
                <a:solidFill>
                  <a:srgbClr val="0A3621"/>
                </a:solidFill>
                <a:latin typeface="Arial"/>
                <a:cs typeface="Arial"/>
              </a:rPr>
              <a:t> </a:t>
            </a:r>
            <a:r>
              <a:rPr dirty="0" sz="1850" spc="50" b="1">
                <a:solidFill>
                  <a:srgbClr val="0A3621"/>
                </a:solidFill>
                <a:latin typeface="Arial"/>
                <a:cs typeface="Arial"/>
              </a:rPr>
              <a:t>a</a:t>
            </a:r>
            <a:endParaRPr sz="18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104705" y="5184673"/>
            <a:ext cx="57721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10">
                <a:solidFill>
                  <a:srgbClr val="6B6E6B"/>
                </a:solidFill>
                <a:latin typeface="Times New Roman"/>
                <a:cs typeface="Times New Roman"/>
              </a:rPr>
              <a:t>11Moy2024</a:t>
            </a:r>
            <a:r>
              <a:rPr dirty="0" sz="450" spc="-10">
                <a:solidFill>
                  <a:srgbClr val="6B6E6B"/>
                </a:solidFill>
                <a:latin typeface="Times New Roman"/>
                <a:cs typeface="Times New Roman"/>
              </a:rPr>
              <a:t> </a:t>
            </a:r>
            <a:r>
              <a:rPr dirty="0" sz="450" spc="10">
                <a:solidFill>
                  <a:srgbClr val="575957"/>
                </a:solidFill>
                <a:latin typeface="Times New Roman"/>
                <a:cs typeface="Times New Roman"/>
              </a:rPr>
              <a:t>•</a:t>
            </a:r>
            <a:r>
              <a:rPr dirty="0" sz="450" spc="80">
                <a:solidFill>
                  <a:srgbClr val="575957"/>
                </a:solidFill>
                <a:latin typeface="Times New Roman"/>
                <a:cs typeface="Times New Roman"/>
              </a:rPr>
              <a:t> </a:t>
            </a:r>
            <a:r>
              <a:rPr dirty="0" sz="450" spc="-10">
                <a:solidFill>
                  <a:srgbClr val="878787"/>
                </a:solidFill>
                <a:latin typeface="Times New Roman"/>
                <a:cs typeface="Times New Roman"/>
              </a:rPr>
              <a:t>?.</a:t>
            </a:r>
            <a:r>
              <a:rPr dirty="0" sz="450" spc="-10">
                <a:solidFill>
                  <a:srgbClr val="6B6E6B"/>
                </a:solidFill>
                <a:latin typeface="Times New Roman"/>
                <a:cs typeface="Times New Roman"/>
              </a:rPr>
              <a:t>O</a:t>
            </a:r>
            <a:r>
              <a:rPr dirty="0" sz="450" spc="-10">
                <a:solidFill>
                  <a:srgbClr val="464B46"/>
                </a:solidFill>
                <a:latin typeface="Times New Roman"/>
                <a:cs typeface="Times New Roman"/>
              </a:rPr>
              <a:t>OP</a:t>
            </a:r>
            <a:r>
              <a:rPr dirty="0" sz="450" spc="-10">
                <a:solidFill>
                  <a:srgbClr val="6B6E6B"/>
                </a:solidFill>
                <a:latin typeface="Times New Roman"/>
                <a:cs typeface="Times New Roman"/>
              </a:rPr>
              <a:t>M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012443" y="5184673"/>
            <a:ext cx="16192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5">
                <a:solidFill>
                  <a:srgbClr val="D49574"/>
                </a:solidFill>
                <a:latin typeface="Times New Roman"/>
                <a:cs typeface="Times New Roman"/>
              </a:rPr>
              <a:t>"1,,..,</a:t>
            </a:r>
            <a:r>
              <a:rPr dirty="0" sz="450" spc="-25">
                <a:solidFill>
                  <a:srgbClr val="E8AA87"/>
                </a:solidFill>
                <a:latin typeface="Times New Roman"/>
                <a:cs typeface="Times New Roman"/>
              </a:rPr>
              <a:t>.</a:t>
            </a:r>
            <a:r>
              <a:rPr dirty="0" sz="450" spc="-25">
                <a:solidFill>
                  <a:srgbClr val="D49574"/>
                </a:solidFill>
                <a:latin typeface="Times New Roman"/>
                <a:cs typeface="Times New Roman"/>
              </a:rPr>
              <a:t>.</a:t>
            </a:r>
            <a:r>
              <a:rPr dirty="0" sz="450" spc="-25">
                <a:solidFill>
                  <a:srgbClr val="E8AA87"/>
                </a:solidFill>
                <a:latin typeface="Times New Roman"/>
                <a:cs typeface="Times New Roman"/>
              </a:rPr>
              <a:t>.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105852" y="5950979"/>
            <a:ext cx="575945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6B6E6B"/>
                </a:solidFill>
                <a:latin typeface="Arial"/>
                <a:cs typeface="Arial"/>
              </a:rPr>
              <a:t>18</a:t>
            </a:r>
            <a:r>
              <a:rPr dirty="0" sz="400">
                <a:solidFill>
                  <a:srgbClr val="878787"/>
                </a:solidFill>
                <a:latin typeface="Arial"/>
                <a:cs typeface="Arial"/>
              </a:rPr>
              <a:t>M</a:t>
            </a:r>
            <a:r>
              <a:rPr dirty="0" sz="400">
                <a:solidFill>
                  <a:srgbClr val="6B6E6B"/>
                </a:solidFill>
                <a:latin typeface="Arial"/>
                <a:cs typeface="Arial"/>
              </a:rPr>
              <a:t>o7f2024</a:t>
            </a:r>
            <a:r>
              <a:rPr dirty="0" sz="400">
                <a:solidFill>
                  <a:srgbClr val="464B46"/>
                </a:solidFill>
                <a:latin typeface="Arial"/>
                <a:cs typeface="Arial"/>
              </a:rPr>
              <a:t>•</a:t>
            </a:r>
            <a:r>
              <a:rPr dirty="0" sz="400" spc="22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400" spc="-10">
                <a:solidFill>
                  <a:srgbClr val="878787"/>
                </a:solidFill>
                <a:latin typeface="Arial"/>
                <a:cs typeface="Arial"/>
              </a:rPr>
              <a:t>l't:</a:t>
            </a:r>
            <a:r>
              <a:rPr dirty="0" sz="400" spc="-10">
                <a:solidFill>
                  <a:srgbClr val="6B6E6B"/>
                </a:solidFill>
                <a:latin typeface="Arial"/>
                <a:cs typeface="Arial"/>
              </a:rPr>
              <a:t>OOAM</a:t>
            </a:r>
            <a:endParaRPr sz="4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967005" y="5950979"/>
            <a:ext cx="222885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6B6E6B"/>
                </a:solidFill>
                <a:latin typeface="Arial"/>
                <a:cs typeface="Arial"/>
              </a:rPr>
              <a:t>�</a:t>
            </a:r>
            <a:r>
              <a:rPr dirty="0" sz="400" spc="225">
                <a:solidFill>
                  <a:srgbClr val="6B6E6B"/>
                </a:solidFill>
                <a:latin typeface="Arial"/>
                <a:cs typeface="Arial"/>
              </a:rPr>
              <a:t>  </a:t>
            </a:r>
            <a:r>
              <a:rPr dirty="0" sz="400" spc="-20">
                <a:solidFill>
                  <a:srgbClr val="878787"/>
                </a:solidFill>
                <a:latin typeface="Arial"/>
                <a:cs typeface="Arial"/>
              </a:rPr>
              <a:t>..</a:t>
            </a:r>
            <a:r>
              <a:rPr dirty="0" sz="350" spc="-20">
                <a:solidFill>
                  <a:srgbClr val="878787"/>
                </a:solidFill>
                <a:latin typeface="Times New Roman"/>
                <a:cs typeface="Times New Roman"/>
              </a:rPr>
              <a:t>lid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038224" y="3977121"/>
            <a:ext cx="26987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232623"/>
                </a:solidFill>
                <a:latin typeface="Arial"/>
                <a:cs typeface="Arial"/>
              </a:rPr>
              <a:t>E</a:t>
            </a:r>
            <a:r>
              <a:rPr dirty="0" sz="500" spc="-10">
                <a:solidFill>
                  <a:srgbClr val="575957"/>
                </a:solidFill>
                <a:latin typeface="Arial"/>
                <a:cs typeface="Arial"/>
              </a:rPr>
              <a:t>emin</a:t>
            </a:r>
            <a:r>
              <a:rPr dirty="0" sz="500" spc="-10">
                <a:solidFill>
                  <a:srgbClr val="343B36"/>
                </a:solidFill>
                <a:latin typeface="Arial"/>
                <a:cs typeface="Arial"/>
              </a:rPr>
              <a:t>gs</a:t>
            </a:r>
            <a:endParaRPr sz="5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686814" y="3963842"/>
            <a:ext cx="102870" cy="282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dirty="0" sz="700" spc="-50">
                <a:solidFill>
                  <a:srgbClr val="575957"/>
                </a:solidFill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550" spc="-20">
                <a:solidFill>
                  <a:srgbClr val="575957"/>
                </a:solidFill>
                <a:latin typeface="Arial"/>
                <a:cs typeface="Arial"/>
              </a:rPr>
              <a:t>l!,I</a:t>
            </a:r>
            <a:endParaRPr sz="55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530200" y="3977121"/>
            <a:ext cx="31559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solidFill>
                  <a:srgbClr val="343B36"/>
                </a:solidFill>
                <a:latin typeface="Arial"/>
                <a:cs typeface="Arial"/>
              </a:rPr>
              <a:t>M</a:t>
            </a:r>
            <a:r>
              <a:rPr dirty="0" sz="500">
                <a:solidFill>
                  <a:srgbClr val="6B6E6B"/>
                </a:solidFill>
                <a:latin typeface="Arial"/>
                <a:cs typeface="Arial"/>
              </a:rPr>
              <a:t>y</a:t>
            </a:r>
            <a:r>
              <a:rPr dirty="0" sz="500" spc="10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75957"/>
                </a:solidFill>
                <a:latin typeface="Arial"/>
                <a:cs typeface="Arial"/>
              </a:rPr>
              <a:t>P</a:t>
            </a:r>
            <a:r>
              <a:rPr dirty="0" sz="500" spc="-10">
                <a:solidFill>
                  <a:srgbClr val="232623"/>
                </a:solidFill>
                <a:latin typeface="Arial"/>
                <a:cs typeface="Arial"/>
              </a:rPr>
              <a:t>ro</a:t>
            </a:r>
            <a:r>
              <a:rPr dirty="0" sz="500" spc="-10">
                <a:solidFill>
                  <a:srgbClr val="464B46"/>
                </a:solidFill>
                <a:latin typeface="Arial"/>
                <a:cs typeface="Arial"/>
              </a:rPr>
              <a:t>fi</a:t>
            </a:r>
            <a:r>
              <a:rPr dirty="0" sz="500" spc="-10">
                <a:solidFill>
                  <a:srgbClr val="232623"/>
                </a:solidFill>
                <a:latin typeface="Arial"/>
                <a:cs typeface="Arial"/>
              </a:rPr>
              <a:t>l</a:t>
            </a:r>
            <a:r>
              <a:rPr dirty="0" sz="500" spc="-10">
                <a:solidFill>
                  <a:srgbClr val="464B46"/>
                </a:solidFill>
                <a:latin typeface="Arial"/>
                <a:cs typeface="Arial"/>
              </a:rPr>
              <a:t>e</a:t>
            </a:r>
            <a:endParaRPr sz="5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189037" y="3957459"/>
            <a:ext cx="8572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solidFill>
                  <a:srgbClr val="6B6E6B"/>
                </a:solidFill>
                <a:latin typeface="Arial"/>
                <a:cs typeface="Arial"/>
              </a:rPr>
              <a:t>rt</a:t>
            </a:r>
            <a:endParaRPr sz="7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085783" y="3925794"/>
            <a:ext cx="330835" cy="727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35">
                <a:solidFill>
                  <a:srgbClr val="575957"/>
                </a:solidFill>
                <a:latin typeface="Arial"/>
                <a:cs typeface="Arial"/>
              </a:rPr>
              <a:t>�</a:t>
            </a:r>
            <a:endParaRPr sz="950">
              <a:latin typeface="Arial"/>
              <a:cs typeface="Arial"/>
            </a:endParaRPr>
          </a:p>
          <a:p>
            <a:pPr marL="40005">
              <a:lnSpc>
                <a:spcPct val="100000"/>
              </a:lnSpc>
              <a:spcBef>
                <a:spcPts val="120"/>
              </a:spcBef>
            </a:pPr>
            <a:r>
              <a:rPr dirty="0" sz="3550" spc="-434" b="1">
                <a:solidFill>
                  <a:srgbClr val="232623"/>
                </a:solidFill>
                <a:latin typeface="Arial"/>
                <a:cs typeface="Arial"/>
              </a:rPr>
              <a:t>A</a:t>
            </a:r>
            <a:endParaRPr sz="35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4576710" y="4136459"/>
            <a:ext cx="37401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878787"/>
                </a:solidFill>
                <a:latin typeface="Times New Roman"/>
                <a:cs typeface="Times New Roman"/>
              </a:rPr>
              <a:t>Tin</a:t>
            </a:r>
            <a:r>
              <a:rPr dirty="0" sz="500" spc="-10">
                <a:solidFill>
                  <a:srgbClr val="6B6E6B"/>
                </a:solidFill>
                <a:latin typeface="Times New Roman"/>
                <a:cs typeface="Times New Roman"/>
              </a:rPr>
              <a:t>M</a:t>
            </a:r>
            <a:r>
              <a:rPr dirty="0" sz="500" spc="-10">
                <a:solidFill>
                  <a:srgbClr val="878787"/>
                </a:solidFill>
                <a:latin typeface="Times New Roman"/>
                <a:cs typeface="Times New Roman"/>
              </a:rPr>
              <a:t>MCtl</a:t>
            </a:r>
            <a:r>
              <a:rPr dirty="0" sz="500" spc="-10">
                <a:solidFill>
                  <a:srgbClr val="575957"/>
                </a:solidFill>
                <a:latin typeface="Times New Roman"/>
                <a:cs typeface="Times New Roman"/>
              </a:rPr>
              <a:t>.,.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431121" y="4154218"/>
            <a:ext cx="513080" cy="36385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600" spc="-30">
                <a:solidFill>
                  <a:srgbClr val="343B36"/>
                </a:solidFill>
                <a:latin typeface="Arial"/>
                <a:cs typeface="Arial"/>
              </a:rPr>
              <a:t>R</a:t>
            </a:r>
            <a:r>
              <a:rPr dirty="0" sz="600" spc="-30">
                <a:solidFill>
                  <a:srgbClr val="575957"/>
                </a:solidFill>
                <a:latin typeface="Arial"/>
                <a:cs typeface="Arial"/>
              </a:rPr>
              <a:t>a</a:t>
            </a:r>
            <a:r>
              <a:rPr dirty="0" sz="600" spc="-30">
                <a:solidFill>
                  <a:srgbClr val="343B36"/>
                </a:solidFill>
                <a:latin typeface="Arial"/>
                <a:cs typeface="Arial"/>
              </a:rPr>
              <a:t>v</a:t>
            </a:r>
            <a:r>
              <a:rPr dirty="0" sz="600" spc="-30">
                <a:solidFill>
                  <a:srgbClr val="878787"/>
                </a:solidFill>
                <a:latin typeface="Arial"/>
                <a:cs typeface="Arial"/>
              </a:rPr>
              <a:t>i</a:t>
            </a:r>
            <a:r>
              <a:rPr dirty="0" sz="600" spc="-2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343B36"/>
                </a:solidFill>
                <a:latin typeface="Arial"/>
                <a:cs typeface="Arial"/>
              </a:rPr>
              <a:t>Plu</a:t>
            </a:r>
            <a:r>
              <a:rPr dirty="0" sz="600" spc="-10">
                <a:solidFill>
                  <a:srgbClr val="6B6E6B"/>
                </a:solidFill>
                <a:latin typeface="Arial"/>
                <a:cs typeface="Arial"/>
              </a:rPr>
              <a:t>m</a:t>
            </a:r>
            <a:r>
              <a:rPr dirty="0" sz="600" spc="-10">
                <a:solidFill>
                  <a:srgbClr val="343B36"/>
                </a:solidFill>
                <a:latin typeface="Arial"/>
                <a:cs typeface="Arial"/>
              </a:rPr>
              <a:t>be</a:t>
            </a:r>
            <a:r>
              <a:rPr dirty="0" sz="600" spc="-10">
                <a:solidFill>
                  <a:srgbClr val="6B6E6B"/>
                </a:solidFill>
                <a:latin typeface="Arial"/>
                <a:cs typeface="Arial"/>
              </a:rPr>
              <a:t>r</a:t>
            </a:r>
            <a:r>
              <a:rPr dirty="0" sz="800" spc="-10" b="1">
                <a:solidFill>
                  <a:srgbClr val="0A3621"/>
                </a:solidFill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spcBef>
                <a:spcPts val="160"/>
              </a:spcBef>
            </a:pPr>
            <a:r>
              <a:rPr dirty="0" sz="450" spc="65">
                <a:solidFill>
                  <a:srgbClr val="878787"/>
                </a:solidFill>
                <a:latin typeface="Times New Roman"/>
                <a:cs typeface="Times New Roman"/>
              </a:rPr>
              <a:t>Plumb!A9S��</a:t>
            </a:r>
            <a:endParaRPr sz="450">
              <a:latin typeface="Times New Roman"/>
              <a:cs typeface="Times New Roman"/>
            </a:endParaRPr>
          </a:p>
          <a:p>
            <a:pPr marL="97155">
              <a:lnSpc>
                <a:spcPct val="100000"/>
              </a:lnSpc>
              <a:spcBef>
                <a:spcPts val="235"/>
              </a:spcBef>
            </a:pPr>
            <a:r>
              <a:rPr dirty="0" sz="400" spc="-10">
                <a:solidFill>
                  <a:srgbClr val="575957"/>
                </a:solidFill>
                <a:latin typeface="Arial"/>
                <a:cs typeface="Arial"/>
              </a:rPr>
              <a:t>4.6</a:t>
            </a:r>
            <a:r>
              <a:rPr dirty="0" sz="400" spc="-10">
                <a:solidFill>
                  <a:srgbClr val="9A9C9A"/>
                </a:solidFill>
                <a:latin typeface="Arial"/>
                <a:cs typeface="Arial"/>
              </a:rPr>
              <a:t>1</a:t>
            </a:r>
            <a:r>
              <a:rPr dirty="0" sz="400" spc="-10">
                <a:solidFill>
                  <a:srgbClr val="6B6E6B"/>
                </a:solidFill>
                <a:latin typeface="Arial"/>
                <a:cs typeface="Arial"/>
              </a:rPr>
              <a:t>128</a:t>
            </a:r>
            <a:r>
              <a:rPr dirty="0" sz="400" spc="20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400" spc="-25">
                <a:solidFill>
                  <a:srgbClr val="878787"/>
                </a:solidFill>
                <a:latin typeface="Arial"/>
                <a:cs typeface="Arial"/>
              </a:rPr>
              <a:t>A:el,,</a:t>
            </a:r>
            <a:r>
              <a:rPr dirty="0" sz="400" spc="-25">
                <a:solidFill>
                  <a:srgbClr val="6B6E6B"/>
                </a:solidFill>
                <a:latin typeface="Arial"/>
                <a:cs typeface="Arial"/>
              </a:rPr>
              <a:t>l</a:t>
            </a:r>
            <a:r>
              <a:rPr dirty="0" sz="400" spc="-25">
                <a:solidFill>
                  <a:srgbClr val="878787"/>
                </a:solidFill>
                <a:latin typeface="Arial"/>
                <a:cs typeface="Arial"/>
              </a:rPr>
              <a:t>e,,.</a:t>
            </a:r>
            <a:r>
              <a:rPr dirty="0" sz="400" spc="-25">
                <a:solidFill>
                  <a:srgbClr val="6B6E6B"/>
                </a:solidFill>
                <a:latin typeface="Arial"/>
                <a:cs typeface="Arial"/>
              </a:rPr>
              <a:t>s)</a:t>
            </a:r>
            <a:endParaRPr sz="4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626001" y="4329100"/>
            <a:ext cx="454659" cy="24574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T9</a:t>
            </a:r>
            <a:r>
              <a:rPr dirty="0" sz="400" spc="-10">
                <a:solidFill>
                  <a:srgbClr val="878787"/>
                </a:solidFill>
                <a:latin typeface="Times New Roman"/>
                <a:cs typeface="Times New Roman"/>
              </a:rPr>
              <a:t>1</a:t>
            </a: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elE</a:t>
            </a:r>
            <a:r>
              <a:rPr dirty="0" sz="400" spc="-10">
                <a:solidFill>
                  <a:srgbClr val="878787"/>
                </a:solidFill>
                <a:latin typeface="Times New Roman"/>
                <a:cs typeface="Times New Roman"/>
              </a:rPr>
              <a:t>1</a:t>
            </a: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m</a:t>
            </a:r>
            <a:r>
              <a:rPr dirty="0" sz="400" spc="-10">
                <a:solidFill>
                  <a:srgbClr val="343B36"/>
                </a:solidFill>
                <a:latin typeface="Times New Roman"/>
                <a:cs typeface="Times New Roman"/>
              </a:rPr>
              <a:t>l</a:t>
            </a:r>
            <a:r>
              <a:rPr dirty="0" sz="400" spc="-10">
                <a:solidFill>
                  <a:srgbClr val="6B6E6B"/>
                </a:solidFill>
                <a:latin typeface="Times New Roman"/>
                <a:cs typeface="Times New Roman"/>
              </a:rPr>
              <a:t>r,115</a:t>
            </a:r>
            <a:endParaRPr sz="400">
              <a:latin typeface="Times New Roman"/>
              <a:cs typeface="Times New Roman"/>
            </a:endParaRPr>
          </a:p>
          <a:p>
            <a:pPr marL="15875">
              <a:lnSpc>
                <a:spcPct val="100000"/>
              </a:lnSpc>
              <a:spcBef>
                <a:spcPts val="80"/>
              </a:spcBef>
            </a:pPr>
            <a:r>
              <a:rPr dirty="0" sz="950" spc="45" b="1">
                <a:solidFill>
                  <a:srgbClr val="232623"/>
                </a:solidFill>
                <a:latin typeface="Times New Roman"/>
                <a:cs typeface="Times New Roman"/>
              </a:rPr>
              <a:t>f24,680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547513" y="4303968"/>
            <a:ext cx="179705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-25">
                <a:solidFill>
                  <a:srgbClr val="0A3621"/>
                </a:solidFill>
                <a:latin typeface="Arial"/>
                <a:cs typeface="Arial"/>
              </a:rPr>
              <a:t>ID</a:t>
            </a:r>
            <a:endParaRPr sz="13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633133" y="4572086"/>
            <a:ext cx="476884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65">
                <a:solidFill>
                  <a:srgbClr val="575957"/>
                </a:solidFill>
                <a:latin typeface="Times New Roman"/>
                <a:cs typeface="Times New Roman"/>
              </a:rPr>
              <a:t>t</a:t>
            </a:r>
            <a:r>
              <a:rPr dirty="0" sz="400" spc="65">
                <a:solidFill>
                  <a:srgbClr val="878787"/>
                </a:solidFill>
                <a:latin typeface="Times New Roman"/>
                <a:cs typeface="Times New Roman"/>
              </a:rPr>
              <a:t>l</a:t>
            </a:r>
            <a:r>
              <a:rPr dirty="0" sz="400" spc="65">
                <a:solidFill>
                  <a:srgbClr val="464B46"/>
                </a:solidFill>
                <a:latin typeface="Times New Roman"/>
                <a:cs typeface="Times New Roman"/>
              </a:rPr>
              <a:t>8</a:t>
            </a:r>
            <a:r>
              <a:rPr dirty="0" sz="400" spc="65">
                <a:solidFill>
                  <a:srgbClr val="878787"/>
                </a:solidFill>
                <a:latin typeface="Times New Roman"/>
                <a:cs typeface="Times New Roman"/>
              </a:rPr>
              <a:t>%</a:t>
            </a:r>
            <a:r>
              <a:rPr dirty="0" sz="400" spc="65">
                <a:solidFill>
                  <a:srgbClr val="6B6E6B"/>
                </a:solidFill>
                <a:latin typeface="Times New Roman"/>
                <a:cs typeface="Times New Roman"/>
              </a:rPr>
              <a:t>w</a:t>
            </a:r>
            <a:r>
              <a:rPr dirty="0" sz="400" spc="65">
                <a:solidFill>
                  <a:srgbClr val="878787"/>
                </a:solidFill>
                <a:latin typeface="Times New Roman"/>
                <a:cs typeface="Times New Roman"/>
              </a:rPr>
              <a:t>�</a:t>
            </a:r>
            <a:r>
              <a:rPr dirty="0" sz="400" spc="65">
                <a:solidFill>
                  <a:srgbClr val="6B6E6B"/>
                </a:solidFill>
                <a:latin typeface="Times New Roman"/>
                <a:cs typeface="Times New Roman"/>
              </a:rPr>
              <a:t>rncnt11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484729" y="4572597"/>
            <a:ext cx="203835" cy="71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>
                <a:solidFill>
                  <a:srgbClr val="878787"/>
                </a:solidFill>
                <a:latin typeface="Times New Roman"/>
                <a:cs typeface="Times New Roman"/>
              </a:rPr>
              <a:t>Of)IJ"o(I</a:t>
            </a:r>
            <a:r>
              <a:rPr dirty="0" sz="300" spc="170">
                <a:solidFill>
                  <a:srgbClr val="878787"/>
                </a:solidFill>
                <a:latin typeface="Times New Roman"/>
                <a:cs typeface="Times New Roman"/>
              </a:rPr>
              <a:t> </a:t>
            </a:r>
            <a:r>
              <a:rPr dirty="0" sz="150" spc="-5">
                <a:latin typeface="Times New Roman"/>
                <a:cs typeface="Times New Roman"/>
              </a:rPr>
              <a:t>I</a:t>
            </a:r>
            <a:endParaRPr sz="15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650863" y="4749045"/>
            <a:ext cx="66421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6405" algn="l"/>
              </a:tabLst>
            </a:pPr>
            <a:r>
              <a:rPr dirty="0" sz="550" spc="-10">
                <a:solidFill>
                  <a:srgbClr val="343B36"/>
                </a:solidFill>
                <a:latin typeface="Arial"/>
                <a:cs typeface="Arial"/>
              </a:rPr>
              <a:t>t20,320</a:t>
            </a:r>
            <a:r>
              <a:rPr dirty="0" sz="550">
                <a:solidFill>
                  <a:srgbClr val="343B36"/>
                </a:solidFill>
                <a:latin typeface="Arial"/>
                <a:cs typeface="Arial"/>
              </a:rPr>
              <a:t>	</a:t>
            </a:r>
            <a:r>
              <a:rPr dirty="0" sz="550" spc="-10">
                <a:solidFill>
                  <a:srgbClr val="232623"/>
                </a:solidFill>
                <a:latin typeface="Arial"/>
                <a:cs typeface="Arial"/>
              </a:rPr>
              <a:t>t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3,360</a:t>
            </a:r>
            <a:endParaRPr sz="5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494542" y="4749045"/>
            <a:ext cx="217804" cy="273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585"/>
              </a:lnSpc>
              <a:spcBef>
                <a:spcPts val="100"/>
              </a:spcBef>
            </a:pPr>
            <a:r>
              <a:rPr dirty="0" sz="550" spc="-10">
                <a:solidFill>
                  <a:srgbClr val="343B36"/>
                </a:solidFill>
                <a:latin typeface="Arial"/>
                <a:cs typeface="Arial"/>
              </a:rPr>
              <a:t>tl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,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000</a:t>
            </a:r>
            <a:endParaRPr sz="550">
              <a:latin typeface="Arial"/>
              <a:cs typeface="Arial"/>
            </a:endParaRPr>
          </a:p>
          <a:p>
            <a:pPr marL="52705">
              <a:lnSpc>
                <a:spcPts val="1365"/>
              </a:lnSpc>
            </a:pPr>
            <a:r>
              <a:rPr dirty="0" sz="1200" spc="-25">
                <a:solidFill>
                  <a:srgbClr val="9A9C9A"/>
                </a:solidFill>
                <a:latin typeface="Times New Roman"/>
                <a:cs typeface="Times New Roman"/>
              </a:rPr>
              <a:t>""'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084289" y="4785049"/>
            <a:ext cx="9207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464B46"/>
                </a:solidFill>
                <a:latin typeface="Arial"/>
                <a:cs typeface="Arial"/>
              </a:rPr>
              <a:t>E</a:t>
            </a:r>
            <a:endParaRPr sz="7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252170" y="4780453"/>
            <a:ext cx="678180" cy="158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430"/>
              </a:lnSpc>
              <a:spcBef>
                <a:spcPts val="100"/>
              </a:spcBef>
            </a:pPr>
            <a:r>
              <a:rPr dirty="0" sz="400" spc="-10">
                <a:solidFill>
                  <a:srgbClr val="464B46"/>
                </a:solidFill>
                <a:latin typeface="Times New Roman"/>
                <a:cs typeface="Times New Roman"/>
              </a:rPr>
              <a:t>�1'/Sffllic«</a:t>
            </a:r>
            <a:endParaRPr sz="400">
              <a:latin typeface="Times New Roman"/>
              <a:cs typeface="Times New Roman"/>
            </a:endParaRPr>
          </a:p>
          <a:p>
            <a:pPr marL="12700">
              <a:lnSpc>
                <a:spcPts val="610"/>
              </a:lnSpc>
            </a:pPr>
            <a:r>
              <a:rPr dirty="0" sz="400" spc="-10">
                <a:solidFill>
                  <a:srgbClr val="AEAEAE"/>
                </a:solidFill>
                <a:latin typeface="Times New Roman"/>
                <a:cs typeface="Times New Roman"/>
              </a:rPr>
              <a:t>l'lurrtlffiO.</a:t>
            </a:r>
            <a:r>
              <a:rPr dirty="0" sz="400" spc="100">
                <a:solidFill>
                  <a:srgbClr val="AEAEAE"/>
                </a:solidFill>
                <a:latin typeface="Times New Roman"/>
                <a:cs typeface="Times New Roman"/>
              </a:rPr>
              <a:t> </a:t>
            </a:r>
            <a:r>
              <a:rPr dirty="0" sz="300">
                <a:solidFill>
                  <a:srgbClr val="9A9C9A"/>
                </a:solidFill>
                <a:latin typeface="Times New Roman"/>
                <a:cs typeface="Times New Roman"/>
              </a:rPr>
              <a:t>l&gt;!l»fln.LfllJ</a:t>
            </a:r>
            <a:r>
              <a:rPr dirty="0" sz="300" spc="130">
                <a:solidFill>
                  <a:srgbClr val="9A9C9A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9A9C9A"/>
                </a:solidFill>
                <a:latin typeface="Arial"/>
                <a:cs typeface="Arial"/>
              </a:rPr>
              <a:t>■</a:t>
            </a:r>
            <a:r>
              <a:rPr dirty="0" sz="300" spc="-10">
                <a:solidFill>
                  <a:srgbClr val="9A9C9A"/>
                </a:solidFill>
                <a:latin typeface="Times New Roman"/>
                <a:cs typeface="Times New Roman"/>
              </a:rPr>
              <a:t>IIT'f'lnm</a:t>
            </a:r>
            <a:endParaRPr sz="3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603838" y="4860633"/>
            <a:ext cx="367665" cy="71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45">
                <a:solidFill>
                  <a:srgbClr val="AEAEAE"/>
                </a:solidFill>
                <a:latin typeface="Times New Roman"/>
                <a:cs typeface="Times New Roman"/>
              </a:rPr>
              <a:t>�</a:t>
            </a:r>
            <a:r>
              <a:rPr dirty="0" sz="300" spc="45">
                <a:solidFill>
                  <a:srgbClr val="6B6E6B"/>
                </a:solidFill>
                <a:latin typeface="Times New Roman"/>
                <a:cs typeface="Times New Roman"/>
              </a:rPr>
              <a:t>11,</a:t>
            </a:r>
            <a:r>
              <a:rPr dirty="0" sz="300" spc="45">
                <a:solidFill>
                  <a:srgbClr val="878787"/>
                </a:solidFill>
                <a:latin typeface="Times New Roman"/>
                <a:cs typeface="Times New Roman"/>
              </a:rPr>
              <a:t>Eir</a:t>
            </a:r>
            <a:r>
              <a:rPr dirty="0" sz="300" spc="45">
                <a:solidFill>
                  <a:srgbClr val="6B6E6B"/>
                </a:solidFill>
                <a:latin typeface="Times New Roman"/>
                <a:cs typeface="Times New Roman"/>
              </a:rPr>
              <a:t>fl</a:t>
            </a:r>
            <a:r>
              <a:rPr dirty="0" sz="300" spc="45">
                <a:solidFill>
                  <a:srgbClr val="878787"/>
                </a:solidFill>
                <a:latin typeface="Times New Roman"/>
                <a:cs typeface="Times New Roman"/>
              </a:rPr>
              <a:t>ll&gt;I»,</a:t>
            </a:r>
            <a:endParaRPr sz="3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072823" y="4563149"/>
            <a:ext cx="255904" cy="5391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350" spc="-220">
                <a:solidFill>
                  <a:srgbClr val="9A9C9A"/>
                </a:solidFill>
                <a:latin typeface="Arial"/>
                <a:cs typeface="Arial"/>
              </a:rPr>
              <a:t>-</a:t>
            </a:r>
            <a:r>
              <a:rPr dirty="0" sz="3350" spc="-155">
                <a:solidFill>
                  <a:srgbClr val="9A9C9A"/>
                </a:solidFill>
                <a:latin typeface="Arial"/>
                <a:cs typeface="Arial"/>
              </a:rPr>
              <a:t>-</a:t>
            </a:r>
            <a:endParaRPr sz="335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577474" y="5013076"/>
            <a:ext cx="476884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464B46"/>
                </a:solidFill>
                <a:latin typeface="Times New Roman"/>
                <a:cs typeface="Times New Roman"/>
              </a:rPr>
              <a:t>Ea</a:t>
            </a:r>
            <a:r>
              <a:rPr dirty="0" sz="450" spc="-10">
                <a:solidFill>
                  <a:srgbClr val="6B6E6B"/>
                </a:solidFill>
                <a:latin typeface="Times New Roman"/>
                <a:cs typeface="Times New Roman"/>
              </a:rPr>
              <a:t>m</a:t>
            </a:r>
            <a:r>
              <a:rPr dirty="0" sz="450" spc="-10">
                <a:solidFill>
                  <a:srgbClr val="464B46"/>
                </a:solidFill>
                <a:latin typeface="Times New Roman"/>
                <a:cs typeface="Times New Roman"/>
              </a:rPr>
              <a:t>iog:,Ov</a:t>
            </a:r>
            <a:r>
              <a:rPr dirty="0" sz="450" spc="-10">
                <a:solidFill>
                  <a:srgbClr val="6B6E6B"/>
                </a:solidFill>
                <a:latin typeface="Times New Roman"/>
                <a:cs typeface="Times New Roman"/>
              </a:rPr>
              <a:t>esvi</a:t>
            </a:r>
            <a:r>
              <a:rPr dirty="0" sz="450" spc="-10">
                <a:solidFill>
                  <a:srgbClr val="232623"/>
                </a:solidFill>
                <a:latin typeface="Times New Roman"/>
                <a:cs typeface="Times New Roman"/>
              </a:rPr>
              <a:t>t!</a:t>
            </a:r>
            <a:r>
              <a:rPr dirty="0" sz="450" spc="-10">
                <a:solidFill>
                  <a:srgbClr val="464B46"/>
                </a:solidFill>
                <a:latin typeface="Times New Roman"/>
                <a:cs typeface="Times New Roman"/>
              </a:rPr>
              <a:t>w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086246" y="4981414"/>
            <a:ext cx="49022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1367" sz="975" b="1">
                <a:solidFill>
                  <a:srgbClr val="575957"/>
                </a:solidFill>
                <a:latin typeface="Times New Roman"/>
                <a:cs typeface="Times New Roman"/>
              </a:rPr>
              <a:t>t:,</a:t>
            </a:r>
            <a:r>
              <a:rPr dirty="0" baseline="-21367" sz="975" spc="532" b="1">
                <a:solidFill>
                  <a:srgbClr val="575957"/>
                </a:solidFill>
                <a:latin typeface="Times New Roman"/>
                <a:cs typeface="Times New Roman"/>
              </a:rPr>
              <a:t> </a:t>
            </a:r>
            <a:r>
              <a:rPr dirty="0" sz="450" spc="-10">
                <a:solidFill>
                  <a:srgbClr val="575957"/>
                </a:solidFill>
                <a:latin typeface="Times New Roman"/>
                <a:cs typeface="Times New Roman"/>
              </a:rPr>
              <a:t>A"d11bifty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250406" y="5087128"/>
            <a:ext cx="70739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>
                <a:solidFill>
                  <a:srgbClr val="878787"/>
                </a:solidFill>
                <a:latin typeface="Arial"/>
                <a:cs typeface="Arial"/>
              </a:rPr>
              <a:t>Mon</a:t>
            </a:r>
            <a:r>
              <a:rPr dirty="0" sz="350">
                <a:solidFill>
                  <a:srgbClr val="AEAEAE"/>
                </a:solidFill>
                <a:latin typeface="Arial"/>
                <a:cs typeface="Arial"/>
              </a:rPr>
              <a:t>-</a:t>
            </a:r>
            <a:r>
              <a:rPr dirty="0" sz="350">
                <a:solidFill>
                  <a:srgbClr val="878787"/>
                </a:solidFill>
                <a:latin typeface="Arial"/>
                <a:cs typeface="Arial"/>
              </a:rPr>
              <a:t>$</a:t>
            </a:r>
            <a:r>
              <a:rPr dirty="0" sz="350">
                <a:solidFill>
                  <a:srgbClr val="6B6E6B"/>
                </a:solidFill>
                <a:latin typeface="Arial"/>
                <a:cs typeface="Arial"/>
              </a:rPr>
              <a:t>11</a:t>
            </a:r>
            <a:r>
              <a:rPr dirty="0" sz="350">
                <a:solidFill>
                  <a:srgbClr val="878787"/>
                </a:solidFill>
                <a:latin typeface="Arial"/>
                <a:cs typeface="Arial"/>
              </a:rPr>
              <a:t>11</a:t>
            </a:r>
            <a:r>
              <a:rPr dirty="0" sz="350">
                <a:solidFill>
                  <a:srgbClr val="6B6E6B"/>
                </a:solidFill>
                <a:latin typeface="Arial"/>
                <a:cs typeface="Arial"/>
              </a:rPr>
              <a:t>•</a:t>
            </a:r>
            <a:r>
              <a:rPr dirty="0" sz="350" spc="425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350">
                <a:solidFill>
                  <a:srgbClr val="6B6E6B"/>
                </a:solidFill>
                <a:latin typeface="Arial"/>
                <a:cs typeface="Arial"/>
              </a:rPr>
              <a:t>l</a:t>
            </a:r>
            <a:r>
              <a:rPr dirty="0" sz="350">
                <a:solidFill>
                  <a:srgbClr val="878787"/>
                </a:solidFill>
                <a:latin typeface="Arial"/>
                <a:cs typeface="Arial"/>
              </a:rPr>
              <a:t>:OGA.\t</a:t>
            </a:r>
            <a:r>
              <a:rPr dirty="0" sz="350">
                <a:solidFill>
                  <a:srgbClr val="AEAEAE"/>
                </a:solidFill>
                <a:latin typeface="Arial"/>
                <a:cs typeface="Arial"/>
              </a:rPr>
              <a:t>-</a:t>
            </a:r>
            <a:r>
              <a:rPr dirty="0" sz="350" spc="-10">
                <a:solidFill>
                  <a:srgbClr val="878787"/>
                </a:solidFill>
                <a:latin typeface="Arial"/>
                <a:cs typeface="Arial"/>
              </a:rPr>
              <a:t>t!C(IPM</a:t>
            </a:r>
            <a:endParaRPr sz="35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573118" y="5148157"/>
            <a:ext cx="110489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25">
                <a:solidFill>
                  <a:srgbClr val="878787"/>
                </a:solidFill>
                <a:latin typeface="Arial"/>
                <a:cs typeface="Arial"/>
              </a:rPr>
              <a:t>1'&lt;</a:t>
            </a:r>
            <a:endParaRPr sz="4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6257418" y="5218781"/>
            <a:ext cx="679450" cy="18034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400" spc="-10">
                <a:solidFill>
                  <a:srgbClr val="575957"/>
                </a:solidFill>
                <a:latin typeface="Arial"/>
                <a:cs typeface="Arial"/>
              </a:rPr>
              <a:t>Ool:\lm•nt,</a:t>
            </a:r>
            <a:endParaRPr sz="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350">
                <a:solidFill>
                  <a:srgbClr val="AEAEAE"/>
                </a:solidFill>
                <a:latin typeface="Arial"/>
                <a:cs typeface="Arial"/>
              </a:rPr>
              <a:t>&amp;tchNr,?.\"-</a:t>
            </a:r>
            <a:r>
              <a:rPr dirty="0" sz="350" spc="-10">
                <a:solidFill>
                  <a:srgbClr val="AEAEAE"/>
                </a:solidFill>
                <a:latin typeface="Arial"/>
                <a:cs typeface="Arial"/>
              </a:rPr>
              <a:t>4£:,pe,,iJlf",e,tC..,</a:t>
            </a:r>
            <a:endParaRPr sz="3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106092" y="5206122"/>
            <a:ext cx="114935" cy="3981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05"/>
              </a:spcBef>
            </a:pPr>
            <a:r>
              <a:rPr dirty="0" sz="1050" spc="-150">
                <a:solidFill>
                  <a:srgbClr val="6B6E6B"/>
                </a:solidFill>
                <a:latin typeface="Arial"/>
                <a:cs typeface="Arial"/>
              </a:rPr>
              <a:t>m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700" spc="-25">
                <a:solidFill>
                  <a:srgbClr val="6B6E6B"/>
                </a:solidFill>
                <a:latin typeface="Arial"/>
                <a:cs typeface="Arial"/>
              </a:rPr>
              <a:t>El</a:t>
            </a:r>
            <a:endParaRPr sz="7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577741" y="5301878"/>
            <a:ext cx="73025" cy="71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25" b="1">
                <a:solidFill>
                  <a:srgbClr val="878787"/>
                </a:solidFill>
                <a:latin typeface="Times New Roman"/>
                <a:cs typeface="Times New Roman"/>
              </a:rPr>
              <a:t>U(</a:t>
            </a:r>
            <a:endParaRPr sz="30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567087" y="5231657"/>
            <a:ext cx="112395" cy="3397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50" spc="-215">
                <a:solidFill>
                  <a:srgbClr val="878787"/>
                </a:solidFill>
                <a:latin typeface="Arial"/>
                <a:cs typeface="Arial"/>
              </a:rPr>
              <a:t>..</a:t>
            </a:r>
            <a:endParaRPr sz="20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714775" y="5047039"/>
            <a:ext cx="1044575" cy="7302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>
                <a:solidFill>
                  <a:srgbClr val="0A3621"/>
                </a:solidFill>
                <a:latin typeface="Times New Roman"/>
                <a:cs typeface="Times New Roman"/>
              </a:rPr>
              <a:t>I</a:t>
            </a:r>
            <a:r>
              <a:rPr dirty="0" sz="1400" spc="130">
                <a:solidFill>
                  <a:srgbClr val="0A3621"/>
                </a:solidFill>
                <a:latin typeface="Times New Roman"/>
                <a:cs typeface="Times New Roman"/>
              </a:rPr>
              <a:t>  </a:t>
            </a:r>
            <a:r>
              <a:rPr dirty="0" sz="2150">
                <a:solidFill>
                  <a:srgbClr val="0A3621"/>
                </a:solidFill>
                <a:latin typeface="Times New Roman"/>
                <a:cs typeface="Times New Roman"/>
              </a:rPr>
              <a:t>I</a:t>
            </a:r>
            <a:r>
              <a:rPr dirty="0" sz="2150" spc="265">
                <a:solidFill>
                  <a:srgbClr val="0A3621"/>
                </a:solidFill>
                <a:latin typeface="Times New Roman"/>
                <a:cs typeface="Times New Roman"/>
              </a:rPr>
              <a:t> </a:t>
            </a:r>
            <a:r>
              <a:rPr dirty="0" sz="2850" spc="-295">
                <a:solidFill>
                  <a:srgbClr val="0A3621"/>
                </a:solidFill>
                <a:latin typeface="Times New Roman"/>
                <a:cs typeface="Times New Roman"/>
              </a:rPr>
              <a:t>I</a:t>
            </a:r>
            <a:r>
              <a:rPr dirty="0" sz="2850" spc="60">
                <a:solidFill>
                  <a:srgbClr val="0A3621"/>
                </a:solidFill>
                <a:latin typeface="Times New Roman"/>
                <a:cs typeface="Times New Roman"/>
              </a:rPr>
              <a:t> </a:t>
            </a:r>
            <a:r>
              <a:rPr dirty="0" sz="3250" spc="-450">
                <a:solidFill>
                  <a:srgbClr val="0A3621"/>
                </a:solidFill>
                <a:latin typeface="Times New Roman"/>
                <a:cs typeface="Times New Roman"/>
              </a:rPr>
              <a:t>I</a:t>
            </a:r>
            <a:r>
              <a:rPr dirty="0" sz="3250" spc="-320">
                <a:solidFill>
                  <a:srgbClr val="0A3621"/>
                </a:solidFill>
                <a:latin typeface="Times New Roman"/>
                <a:cs typeface="Times New Roman"/>
              </a:rPr>
              <a:t> </a:t>
            </a:r>
            <a:r>
              <a:rPr dirty="0" sz="4600" spc="-25">
                <a:solidFill>
                  <a:srgbClr val="0A3621"/>
                </a:solidFill>
                <a:latin typeface="Arial"/>
                <a:cs typeface="Arial"/>
              </a:rPr>
              <a:t>I</a:t>
            </a:r>
            <a:r>
              <a:rPr dirty="0" sz="3350" spc="-25">
                <a:solidFill>
                  <a:srgbClr val="0A3621"/>
                </a:solidFill>
                <a:latin typeface="Times New Roman"/>
                <a:cs typeface="Times New Roman"/>
              </a:rPr>
              <a:t>I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258035" y="5449887"/>
            <a:ext cx="494030" cy="17780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dirty="0" sz="350" spc="-10">
                <a:solidFill>
                  <a:srgbClr val="575957"/>
                </a:solidFill>
                <a:latin typeface="Arial"/>
                <a:cs typeface="Arial"/>
              </a:rPr>
              <a:t>8�n�OP�11;</a:t>
            </a:r>
            <a:endParaRPr sz="3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60"/>
              </a:spcBef>
            </a:pPr>
            <a:r>
              <a:rPr dirty="0" sz="400">
                <a:solidFill>
                  <a:srgbClr val="AEAEAE"/>
                </a:solidFill>
                <a:latin typeface="Times New Roman"/>
                <a:cs typeface="Times New Roman"/>
              </a:rPr>
              <a:t>HPFC:••</a:t>
            </a:r>
            <a:r>
              <a:rPr dirty="0" sz="400">
                <a:solidFill>
                  <a:srgbClr val="878787"/>
                </a:solidFill>
                <a:latin typeface="Times New Roman"/>
                <a:cs typeface="Times New Roman"/>
              </a:rPr>
              <a:t>ni</a:t>
            </a:r>
            <a:r>
              <a:rPr dirty="0" sz="400" spc="160">
                <a:solidFill>
                  <a:srgbClr val="878787"/>
                </a:solidFill>
                <a:latin typeface="Times New Roman"/>
                <a:cs typeface="Times New Roman"/>
              </a:rPr>
              <a:t> </a:t>
            </a:r>
            <a:r>
              <a:rPr dirty="0" sz="400" spc="135">
                <a:solidFill>
                  <a:srgbClr val="6B6E6B"/>
                </a:solidFill>
                <a:latin typeface="Times New Roman"/>
                <a:cs typeface="Times New Roman"/>
              </a:rPr>
              <a:t>•</a:t>
            </a:r>
            <a:r>
              <a:rPr dirty="0" sz="400" spc="135">
                <a:solidFill>
                  <a:srgbClr val="878787"/>
                </a:solidFill>
                <a:latin typeface="Times New Roman"/>
                <a:cs typeface="Times New Roman"/>
              </a:rPr>
              <a:t>-</a:t>
            </a:r>
            <a:r>
              <a:rPr dirty="0" sz="400" spc="140">
                <a:solidFill>
                  <a:srgbClr val="6B6E6B"/>
                </a:solidFill>
                <a:latin typeface="Times New Roman"/>
                <a:cs typeface="Times New Roman"/>
              </a:rPr>
              <a:t>•</a:t>
            </a:r>
            <a:r>
              <a:rPr dirty="0" sz="400" spc="75">
                <a:solidFill>
                  <a:srgbClr val="6B6E6B"/>
                </a:solidFill>
                <a:latin typeface="Times New Roman"/>
                <a:cs typeface="Times New Roman"/>
              </a:rPr>
              <a:t> </a:t>
            </a:r>
            <a:r>
              <a:rPr dirty="0" sz="400" spc="-25">
                <a:solidFill>
                  <a:srgbClr val="AEAEAE"/>
                </a:solidFill>
                <a:latin typeface="Times New Roman"/>
                <a:cs typeface="Times New Roman"/>
              </a:rPr>
              <a:t>IU</a:t>
            </a:r>
            <a:r>
              <a:rPr dirty="0" sz="400" spc="-25">
                <a:solidFill>
                  <a:srgbClr val="878787"/>
                </a:solidFill>
                <a:latin typeface="Times New Roman"/>
                <a:cs typeface="Times New Roman"/>
              </a:rPr>
              <a:t>"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658094" y="5567698"/>
            <a:ext cx="115570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350" spc="55">
                <a:solidFill>
                  <a:srgbClr val="575957"/>
                </a:solidFill>
                <a:latin typeface="Times New Roman"/>
                <a:cs typeface="Times New Roman"/>
              </a:rPr>
              <a:t>1</a:t>
            </a:r>
            <a:r>
              <a:rPr dirty="0" sz="350" spc="55">
                <a:solidFill>
                  <a:srgbClr val="878787"/>
                </a:solidFill>
                <a:latin typeface="Times New Roman"/>
                <a:cs typeface="Times New Roman"/>
              </a:rPr>
              <a:t>i"&gt;</a:t>
            </a:r>
            <a:r>
              <a:rPr dirty="0" sz="350" spc="55">
                <a:solidFill>
                  <a:srgbClr val="6B6E6B"/>
                </a:solidFill>
                <a:latin typeface="Times New Roman"/>
                <a:cs typeface="Times New Roman"/>
              </a:rPr>
              <a:t>,</a:t>
            </a:r>
            <a:r>
              <a:rPr dirty="0" sz="350" spc="434">
                <a:solidFill>
                  <a:srgbClr val="6B6E6B"/>
                </a:solidFill>
                <a:latin typeface="Times New Roman"/>
                <a:cs typeface="Times New Roman"/>
              </a:rPr>
              <a:t> </a:t>
            </a:r>
            <a:r>
              <a:rPr dirty="0" sz="350">
                <a:solidFill>
                  <a:srgbClr val="6B6E6B"/>
                </a:solidFill>
                <a:latin typeface="Times New Roman"/>
                <a:cs typeface="Times New Roman"/>
              </a:rPr>
              <a:t>1</a:t>
            </a:r>
            <a:r>
              <a:rPr dirty="0" sz="350">
                <a:solidFill>
                  <a:srgbClr val="878787"/>
                </a:solidFill>
                <a:latin typeface="Times New Roman"/>
                <a:cs typeface="Times New Roman"/>
              </a:rPr>
              <a:t>iMt..,</a:t>
            </a:r>
            <a:r>
              <a:rPr dirty="0" sz="350" spc="415">
                <a:solidFill>
                  <a:srgbClr val="878787"/>
                </a:solidFill>
                <a:latin typeface="Times New Roman"/>
                <a:cs typeface="Times New Roman"/>
              </a:rPr>
              <a:t> </a:t>
            </a:r>
            <a:r>
              <a:rPr dirty="0" sz="350" spc="60">
                <a:solidFill>
                  <a:srgbClr val="6B6E6B"/>
                </a:solidFill>
                <a:latin typeface="Arial"/>
                <a:cs typeface="Arial"/>
              </a:rPr>
              <a:t>O</a:t>
            </a:r>
            <a:r>
              <a:rPr dirty="0" sz="350" spc="60">
                <a:solidFill>
                  <a:srgbClr val="878787"/>
                </a:solidFill>
                <a:latin typeface="Arial"/>
                <a:cs typeface="Arial"/>
              </a:rPr>
              <a:t>M�</a:t>
            </a:r>
            <a:r>
              <a:rPr dirty="0" sz="350" spc="45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baseline="-31746" sz="1575">
                <a:solidFill>
                  <a:srgbClr val="9A9C9A"/>
                </a:solidFill>
                <a:latin typeface="Arial"/>
                <a:cs typeface="Arial"/>
              </a:rPr>
              <a:t>"""</a:t>
            </a:r>
            <a:r>
              <a:rPr dirty="0" baseline="-31746" sz="1575" spc="104">
                <a:solidFill>
                  <a:srgbClr val="9A9C9A"/>
                </a:solidFill>
                <a:latin typeface="Arial"/>
                <a:cs typeface="Arial"/>
              </a:rPr>
              <a:t> </a:t>
            </a:r>
            <a:r>
              <a:rPr dirty="0" sz="350">
                <a:solidFill>
                  <a:srgbClr val="878787"/>
                </a:solidFill>
                <a:latin typeface="Arial"/>
                <a:cs typeface="Arial"/>
              </a:rPr>
              <a:t>1$Mf)</a:t>
            </a:r>
            <a:r>
              <a:rPr dirty="0" sz="350" spc="409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350" spc="40">
                <a:solidFill>
                  <a:srgbClr val="9A9C9A"/>
                </a:solidFill>
                <a:latin typeface="Arial"/>
                <a:cs typeface="Arial"/>
              </a:rPr>
              <a:t>VMty</a:t>
            </a:r>
            <a:endParaRPr sz="3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251839" y="5681074"/>
            <a:ext cx="23622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575957"/>
                </a:solidFill>
                <a:latin typeface="Times New Roman"/>
                <a:cs typeface="Times New Roman"/>
              </a:rPr>
              <a:t>�views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075076" y="5633323"/>
            <a:ext cx="448309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3809" sz="2100" spc="187">
                <a:solidFill>
                  <a:srgbClr val="464B46"/>
                </a:solidFill>
                <a:latin typeface="Times New Roman"/>
                <a:cs typeface="Times New Roman"/>
              </a:rPr>
              <a:t>*</a:t>
            </a:r>
            <a:r>
              <a:rPr dirty="0" baseline="-23809" sz="2100" spc="67">
                <a:solidFill>
                  <a:srgbClr val="464B46"/>
                </a:solidFill>
                <a:latin typeface="Times New Roman"/>
                <a:cs typeface="Times New Roman"/>
              </a:rPr>
              <a:t> </a:t>
            </a:r>
            <a:r>
              <a:rPr dirty="0" sz="500" spc="-60">
                <a:solidFill>
                  <a:srgbClr val="878787"/>
                </a:solidFill>
                <a:latin typeface="Times New Roman"/>
                <a:cs typeface="Times New Roman"/>
              </a:rPr>
              <a:t>,</a:t>
            </a:r>
            <a:r>
              <a:rPr dirty="0" sz="500" spc="-60">
                <a:solidFill>
                  <a:srgbClr val="6B6E6B"/>
                </a:solidFill>
                <a:latin typeface="Times New Roman"/>
                <a:cs typeface="Times New Roman"/>
              </a:rPr>
              <a:t>�</a:t>
            </a:r>
            <a:r>
              <a:rPr dirty="0" sz="500" spc="-60">
                <a:solidFill>
                  <a:srgbClr val="9A9C9A"/>
                </a:solidFill>
                <a:latin typeface="Times New Roman"/>
                <a:cs typeface="Times New Roman"/>
              </a:rPr>
              <a:t>e,Al</a:t>
            </a:r>
            <a:r>
              <a:rPr dirty="0" sz="500" spc="-60">
                <a:solidFill>
                  <a:srgbClr val="878787"/>
                </a:solidFill>
                <a:latin typeface="Times New Roman"/>
                <a:cs typeface="Times New Roman"/>
              </a:rPr>
              <a:t>..</a:t>
            </a:r>
            <a:r>
              <a:rPr dirty="0" sz="500" spc="-60">
                <a:solidFill>
                  <a:srgbClr val="9A9C9A"/>
                </a:solidFill>
                <a:latin typeface="Times New Roman"/>
                <a:cs typeface="Times New Roman"/>
              </a:rPr>
              <a:t>,</a:t>
            </a:r>
            <a:r>
              <a:rPr dirty="0" sz="400" spc="-60">
                <a:solidFill>
                  <a:srgbClr val="6B6E6B"/>
                </a:solidFill>
                <a:latin typeface="Arial"/>
                <a:cs typeface="Arial"/>
              </a:rPr>
              <a:t>1</a:t>
            </a:r>
            <a:r>
              <a:rPr dirty="0" sz="400" spc="-60">
                <a:solidFill>
                  <a:srgbClr val="878787"/>
                </a:solidFill>
                <a:latin typeface="Arial"/>
                <a:cs typeface="Arial"/>
              </a:rPr>
              <a:t>�-</a:t>
            </a:r>
            <a:endParaRPr sz="4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4574092" y="5803641"/>
            <a:ext cx="52006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232623"/>
                </a:solidFill>
                <a:latin typeface="Arial"/>
                <a:cs typeface="Arial"/>
              </a:rPr>
              <a:t>R</a:t>
            </a:r>
            <a:r>
              <a:rPr dirty="0" sz="450" spc="-10">
                <a:solidFill>
                  <a:srgbClr val="464B46"/>
                </a:solidFill>
                <a:latin typeface="Arial"/>
                <a:cs typeface="Arial"/>
              </a:rPr>
              <a:t>ece</a:t>
            </a:r>
            <a:r>
              <a:rPr dirty="0" sz="450" spc="-10">
                <a:solidFill>
                  <a:srgbClr val="232623"/>
                </a:solidFill>
                <a:latin typeface="Arial"/>
                <a:cs typeface="Arial"/>
              </a:rPr>
              <a:t>nt</a:t>
            </a:r>
            <a:r>
              <a:rPr dirty="0" sz="450" spc="5">
                <a:solidFill>
                  <a:srgbClr val="232623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575957"/>
                </a:solidFill>
                <a:latin typeface="Arial"/>
                <a:cs typeface="Arial"/>
              </a:rPr>
              <a:t>Tmn:lil</a:t>
            </a:r>
            <a:r>
              <a:rPr dirty="0" sz="450" spc="-10">
                <a:solidFill>
                  <a:srgbClr val="343B36"/>
                </a:solidFill>
                <a:latin typeface="Arial"/>
                <a:cs typeface="Arial"/>
              </a:rPr>
              <a:t>c</a:t>
            </a:r>
            <a:r>
              <a:rPr dirty="0" sz="450" spc="-10">
                <a:solidFill>
                  <a:srgbClr val="575957"/>
                </a:solidFill>
                <a:latin typeface="Arial"/>
                <a:cs typeface="Arial"/>
              </a:rPr>
              <a:t>lioru</a:t>
            </a:r>
            <a:endParaRPr sz="45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5596957" y="5797513"/>
            <a:ext cx="19304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50">
                <a:solidFill>
                  <a:srgbClr val="878787"/>
                </a:solidFill>
                <a:latin typeface="Arial"/>
                <a:cs typeface="Arial"/>
              </a:rPr>
              <a:t>S.,AI</a:t>
            </a:r>
            <a:endParaRPr sz="45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590307" y="5935914"/>
            <a:ext cx="11747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25" b="1">
                <a:solidFill>
                  <a:srgbClr val="336D99"/>
                </a:solidFill>
                <a:latin typeface="Arial"/>
                <a:cs typeface="Arial"/>
              </a:rPr>
              <a:t>"t</a:t>
            </a:r>
            <a:endParaRPr sz="95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6110003" y="5907059"/>
            <a:ext cx="52387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6B6E6B"/>
                </a:solidFill>
                <a:latin typeface="Times New Roman"/>
                <a:cs typeface="Times New Roman"/>
              </a:rPr>
              <a:t>(1)</a:t>
            </a:r>
            <a:r>
              <a:rPr dirty="0" sz="600" spc="275">
                <a:solidFill>
                  <a:srgbClr val="6B6E6B"/>
                </a:solidFill>
                <a:latin typeface="Times New Roman"/>
                <a:cs typeface="Times New Roman"/>
              </a:rPr>
              <a:t> </a:t>
            </a:r>
            <a:r>
              <a:rPr dirty="0" sz="450" spc="-10">
                <a:solidFill>
                  <a:srgbClr val="6B6E6B"/>
                </a:solidFill>
                <a:latin typeface="Arial"/>
                <a:cs typeface="Arial"/>
              </a:rPr>
              <a:t>l-</a:t>
            </a:r>
            <a:r>
              <a:rPr dirty="0" sz="450">
                <a:solidFill>
                  <a:srgbClr val="6B6E6B"/>
                </a:solidFill>
                <a:latin typeface="Arial"/>
                <a:cs typeface="Arial"/>
              </a:rPr>
              <a:t>letp&amp;</a:t>
            </a:r>
            <a:r>
              <a:rPr dirty="0" sz="450" spc="-85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400" spc="-10">
                <a:solidFill>
                  <a:srgbClr val="6B6E6B"/>
                </a:solidFill>
                <a:latin typeface="Arial"/>
                <a:cs typeface="Arial"/>
              </a:rPr>
              <a:t>&amp;.;pp</a:t>
            </a:r>
            <a:r>
              <a:rPr dirty="0" sz="400" spc="-10">
                <a:solidFill>
                  <a:srgbClr val="464B46"/>
                </a:solidFill>
                <a:latin typeface="Arial"/>
                <a:cs typeface="Arial"/>
              </a:rPr>
              <a:t>o</a:t>
            </a:r>
            <a:r>
              <a:rPr dirty="0" sz="400" spc="-10">
                <a:solidFill>
                  <a:srgbClr val="6B6E6B"/>
                </a:solidFill>
                <a:latin typeface="Arial"/>
                <a:cs typeface="Arial"/>
              </a:rPr>
              <a:t>rt</a:t>
            </a:r>
            <a:endParaRPr sz="4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4575322" y="6068185"/>
            <a:ext cx="132080" cy="4318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650" spc="-335">
                <a:solidFill>
                  <a:srgbClr val="575957"/>
                </a:solidFill>
                <a:latin typeface="Arial"/>
                <a:cs typeface="Arial"/>
              </a:rPr>
              <a:t>"'</a:t>
            </a:r>
            <a:endParaRPr sz="2650">
              <a:latin typeface="Arial"/>
              <a:cs typeface="Arial"/>
            </a:endParaRPr>
          </a:p>
        </p:txBody>
      </p:sp>
      <p:graphicFrame>
        <p:nvGraphicFramePr>
          <p:cNvPr id="108" name="object 108"/>
          <p:cNvGraphicFramePr>
            <a:graphicFrameLocks noGrp="1"/>
          </p:cNvGraphicFramePr>
          <p:nvPr/>
        </p:nvGraphicFramePr>
        <p:xfrm>
          <a:off x="4732891" y="5963991"/>
          <a:ext cx="1122045" cy="5549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6750"/>
                <a:gridCol w="379094"/>
              </a:tblGrid>
              <a:tr h="74295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</a:pPr>
                      <a:r>
                        <a:rPr dirty="0" sz="400" spc="35">
                          <a:solidFill>
                            <a:srgbClr val="6B6E6B"/>
                          </a:solidFill>
                          <a:latin typeface="Arial"/>
                          <a:cs typeface="Arial"/>
                        </a:rPr>
                        <a:t>PI</a:t>
                      </a:r>
                      <a:r>
                        <a:rPr dirty="0" sz="400" spc="35">
                          <a:solidFill>
                            <a:srgbClr val="464B46"/>
                          </a:solidFill>
                          <a:latin typeface="Arial"/>
                          <a:cs typeface="Arial"/>
                        </a:rPr>
                        <a:t>Yr!!.b.hg</a:t>
                      </a:r>
                      <a:r>
                        <a:rPr dirty="0" sz="400" spc="35">
                          <a:solidFill>
                            <a:srgbClr val="6B6E6B"/>
                          </a:solidFill>
                          <a:latin typeface="Arial"/>
                          <a:cs typeface="Arial"/>
                        </a:rPr>
                        <a:t>�o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10795">
                        <a:lnSpc>
                          <a:spcPts val="484"/>
                        </a:lnSpc>
                      </a:pPr>
                      <a:r>
                        <a:rPr dirty="0" sz="500" spc="-10">
                          <a:solidFill>
                            <a:srgbClr val="878787"/>
                          </a:solidFill>
                          <a:latin typeface="Times New Roman"/>
                          <a:cs typeface="Times New Roman"/>
                        </a:rPr>
                        <a:t>..</a:t>
                      </a:r>
                      <a:r>
                        <a:rPr dirty="0" sz="500" spc="-10">
                          <a:solidFill>
                            <a:srgbClr val="464B46"/>
                          </a:solidFill>
                          <a:latin typeface="Times New Roman"/>
                          <a:cs typeface="Times New Roman"/>
                        </a:rPr>
                        <a:t>,2</a:t>
                      </a:r>
                      <a:r>
                        <a:rPr dirty="0" sz="500" spc="-10">
                          <a:solidFill>
                            <a:srgbClr val="6B6E6B"/>
                          </a:solidFill>
                          <a:latin typeface="Times New Roman"/>
                          <a:cs typeface="Times New Roman"/>
                        </a:rPr>
                        <a:t>99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9695">
                <a:tc>
                  <a:txBody>
                    <a:bodyPr/>
                    <a:lstStyle/>
                    <a:p>
                      <a:pPr marL="18415">
                        <a:lnSpc>
                          <a:spcPts val="475"/>
                        </a:lnSpc>
                      </a:pPr>
                      <a:r>
                        <a:rPr dirty="0" sz="350" spc="-10">
                          <a:solidFill>
                            <a:srgbClr val="6B6E6B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350" spc="-10">
                          <a:solidFill>
                            <a:srgbClr val="AEAEAE"/>
                          </a:solidFill>
                          <a:latin typeface="Arial"/>
                          <a:cs typeface="Arial"/>
                        </a:rPr>
                        <a:t>,r.</a:t>
                      </a:r>
                      <a:r>
                        <a:rPr dirty="0" sz="3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M�</a:t>
                      </a:r>
                      <a:r>
                        <a:rPr dirty="0" sz="350" spc="55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00" spc="-10" i="1">
                          <a:solidFill>
                            <a:srgbClr val="9A9C9A"/>
                          </a:solidFill>
                          <a:latin typeface="Arial"/>
                          <a:cs typeface="Arial"/>
                        </a:rPr>
                        <a:t>1.0U.</a:t>
                      </a:r>
                      <a:r>
                        <a:rPr dirty="0" sz="350" spc="-10">
                          <a:solidFill>
                            <a:srgbClr val="9A9C9A"/>
                          </a:solidFill>
                          <a:latin typeface="Arial"/>
                          <a:cs typeface="Arial"/>
                        </a:rPr>
                        <a:t>'QOO</a:t>
                      </a:r>
                      <a:r>
                        <a:rPr dirty="0" sz="3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.6M</a:t>
                      </a:r>
                      <a:endParaRPr sz="3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15900"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450" spc="-10">
                          <a:solidFill>
                            <a:srgbClr val="575957"/>
                          </a:solidFill>
                          <a:latin typeface="Times New Roman"/>
                          <a:cs typeface="Times New Roman"/>
                        </a:rPr>
                        <a:t>&amp;rthroornfitti</a:t>
                      </a:r>
                      <a:r>
                        <a:rPr dirty="0" sz="450" spc="-10">
                          <a:solidFill>
                            <a:srgbClr val="232623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450" spc="-10">
                          <a:solidFill>
                            <a:srgbClr val="464B46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endParaRPr sz="45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350" spc="-10">
                          <a:solidFill>
                            <a:srgbClr val="9A9C9A"/>
                          </a:solidFill>
                          <a:latin typeface="Arial"/>
                          <a:cs typeface="Arial"/>
                        </a:rPr>
                        <a:t>1'</a:t>
                      </a:r>
                      <a:r>
                        <a:rPr dirty="0" sz="350" spc="-10">
                          <a:solidFill>
                            <a:srgbClr val="6B6E6B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dirty="0" sz="3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•</a:t>
                      </a:r>
                      <a:r>
                        <a:rPr dirty="0" sz="350" spc="-10">
                          <a:solidFill>
                            <a:srgbClr val="6B6E6B"/>
                          </a:solidFill>
                          <a:latin typeface="Arial"/>
                          <a:cs typeface="Arial"/>
                        </a:rPr>
                        <a:t>\</a:t>
                      </a:r>
                      <a:r>
                        <a:rPr dirty="0" sz="3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�?&amp;,�..))Pt,</a:t>
                      </a:r>
                      <a:r>
                        <a:rPr dirty="0" sz="350" spc="-10">
                          <a:solidFill>
                            <a:srgbClr val="6B6E6B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350">
                        <a:latin typeface="Arial"/>
                        <a:cs typeface="Arial"/>
                      </a:endParaRPr>
                    </a:p>
                  </a:txBody>
                  <a:tcPr marL="0" marR="0" marB="0" marT="33020"/>
                </a:tc>
                <a:tc>
                  <a:txBody>
                    <a:bodyPr/>
                    <a:lstStyle/>
                    <a:p>
                      <a:pPr algn="r" marR="171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450" spc="-10">
                          <a:solidFill>
                            <a:srgbClr val="6B6E6B"/>
                          </a:solidFill>
                          <a:latin typeface="Times New Roman"/>
                          <a:cs typeface="Times New Roman"/>
                        </a:rPr>
                        <a:t>.,.,</a:t>
                      </a:r>
                      <a:r>
                        <a:rPr dirty="0" sz="450" spc="-10">
                          <a:solidFill>
                            <a:srgbClr val="464B46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dirty="0" sz="450" spc="-10">
                          <a:solidFill>
                            <a:srgbClr val="6B6E6B"/>
                          </a:solidFill>
                          <a:latin typeface="Times New Roman"/>
                          <a:cs typeface="Times New Roman"/>
                        </a:rPr>
                        <a:t>99</a:t>
                      </a:r>
                      <a:endParaRPr sz="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9370"/>
                </a:tc>
              </a:tr>
              <a:tr h="107314">
                <a:tc>
                  <a:txBody>
                    <a:bodyPr/>
                    <a:lstStyle/>
                    <a:p>
                      <a:pPr marL="19050">
                        <a:lnSpc>
                          <a:spcPts val="450"/>
                        </a:lnSpc>
                        <a:spcBef>
                          <a:spcPts val="300"/>
                        </a:spcBef>
                      </a:pPr>
                      <a:r>
                        <a:rPr dirty="0" sz="400" spc="-10">
                          <a:solidFill>
                            <a:srgbClr val="575957"/>
                          </a:solidFill>
                          <a:latin typeface="Arial"/>
                          <a:cs typeface="Arial"/>
                        </a:rPr>
                        <a:t>Plpef!•,,_.it</a:t>
                      </a:r>
                      <a:endParaRPr sz="400">
                        <a:latin typeface="Arial"/>
                        <a:cs typeface="Arial"/>
                      </a:endParaRPr>
                    </a:p>
                  </a:txBody>
                  <a:tcPr marL="0" marR="0" marB="0" marT="38100"/>
                </a:tc>
                <a:tc>
                  <a:txBody>
                    <a:bodyPr/>
                    <a:lstStyle/>
                    <a:p>
                      <a:pPr algn="r" marL="24765" marR="10795" indent="-24765">
                        <a:lnSpc>
                          <a:spcPts val="450"/>
                        </a:lnSpc>
                        <a:spcBef>
                          <a:spcPts val="295"/>
                        </a:spcBef>
                        <a:buClr>
                          <a:srgbClr val="6B6E6B"/>
                        </a:buClr>
                        <a:buSzPct val="50000"/>
                        <a:buChar char="•"/>
                        <a:tabLst>
                          <a:tab pos="24765" algn="l"/>
                        </a:tabLst>
                      </a:pPr>
                      <a:r>
                        <a:rPr dirty="0" sz="500" spc="-20">
                          <a:solidFill>
                            <a:srgbClr val="464B46"/>
                          </a:solidFill>
                          <a:latin typeface="Times New Roman"/>
                          <a:cs typeface="Times New Roman"/>
                        </a:rPr>
                        <a:t>f1</a:t>
                      </a:r>
                      <a:r>
                        <a:rPr dirty="0" sz="500" spc="-20">
                          <a:solidFill>
                            <a:srgbClr val="6B6E6B"/>
                          </a:solidFill>
                          <a:latin typeface="Times New Roman"/>
                          <a:cs typeface="Times New Roman"/>
                        </a:rPr>
                        <a:t>99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7465"/>
                </a:tc>
              </a:tr>
              <a:tr h="57785">
                <a:tc>
                  <a:txBody>
                    <a:bodyPr/>
                    <a:lstStyle/>
                    <a:p>
                      <a:pPr marL="28575">
                        <a:lnSpc>
                          <a:spcPts val="325"/>
                        </a:lnSpc>
                        <a:spcBef>
                          <a:spcPts val="30"/>
                        </a:spcBef>
                      </a:pPr>
                      <a:r>
                        <a:rPr dirty="0" sz="350" spc="-10">
                          <a:solidFill>
                            <a:srgbClr val="878787"/>
                          </a:solidFill>
                          <a:latin typeface="Arial"/>
                          <a:cs typeface="Arial"/>
                        </a:rPr>
                        <a:t>t1Mq:tol4,t1:CIOA.1,'</a:t>
                      </a:r>
                      <a:endParaRPr sz="350">
                        <a:latin typeface="Arial"/>
                        <a:cs typeface="Arial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09" name="object 109"/>
          <p:cNvSpPr txBox="1"/>
          <p:nvPr/>
        </p:nvSpPr>
        <p:spPr>
          <a:xfrm>
            <a:off x="6084756" y="6102913"/>
            <a:ext cx="419734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650" spc="65">
                <a:solidFill>
                  <a:srgbClr val="6B6E6B"/>
                </a:solidFill>
                <a:latin typeface="Arial"/>
                <a:cs typeface="Arial"/>
              </a:rPr>
              <a:t>$</a:t>
            </a:r>
            <a:r>
              <a:rPr dirty="0" sz="650" spc="480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baseline="13888" sz="600" spc="-15">
                <a:solidFill>
                  <a:srgbClr val="575957"/>
                </a:solidFill>
                <a:latin typeface="Times New Roman"/>
                <a:cs typeface="Times New Roman"/>
              </a:rPr>
              <a:t>Sellk)g!o</a:t>
            </a:r>
            <a:endParaRPr baseline="13888" sz="600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6084170" y="6255356"/>
            <a:ext cx="38100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10416" sz="1200" spc="179">
                <a:solidFill>
                  <a:srgbClr val="875656"/>
                </a:solidFill>
                <a:latin typeface="Times New Roman"/>
                <a:cs typeface="Times New Roman"/>
              </a:rPr>
              <a:t>G</a:t>
            </a:r>
            <a:r>
              <a:rPr dirty="0" baseline="-10416" sz="1200" spc="330">
                <a:solidFill>
                  <a:srgbClr val="875656"/>
                </a:solidFill>
                <a:latin typeface="Times New Roman"/>
                <a:cs typeface="Times New Roman"/>
              </a:rPr>
              <a:t> </a:t>
            </a:r>
            <a:r>
              <a:rPr dirty="0" sz="400" spc="-10">
                <a:solidFill>
                  <a:srgbClr val="BA7E79"/>
                </a:solidFill>
                <a:latin typeface="Times New Roman"/>
                <a:cs typeface="Times New Roman"/>
              </a:rPr>
              <a:t>log</a:t>
            </a:r>
            <a:r>
              <a:rPr dirty="0" sz="400" spc="-10">
                <a:solidFill>
                  <a:srgbClr val="A3695D"/>
                </a:solidFill>
                <a:latin typeface="Times New Roman"/>
                <a:cs typeface="Times New Roman"/>
              </a:rPr>
              <a:t>o</a:t>
            </a:r>
            <a:r>
              <a:rPr dirty="0" sz="400" spc="-10">
                <a:solidFill>
                  <a:srgbClr val="BA7E79"/>
                </a:solidFill>
                <a:latin typeface="Times New Roman"/>
                <a:cs typeface="Times New Roman"/>
              </a:rPr>
              <a:t>ut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584193" y="6358774"/>
            <a:ext cx="167005" cy="390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25" b="1">
                <a:solidFill>
                  <a:srgbClr val="575957"/>
                </a:solidFill>
                <a:latin typeface="Arial"/>
                <a:cs typeface="Arial"/>
              </a:rPr>
              <a:t>"1</a:t>
            </a:r>
            <a:endParaRPr sz="950">
              <a:latin typeface="Arial"/>
              <a:cs typeface="Arial"/>
            </a:endParaRPr>
          </a:p>
          <a:p>
            <a:pPr marL="69850">
              <a:lnSpc>
                <a:spcPct val="100000"/>
              </a:lnSpc>
              <a:spcBef>
                <a:spcPts val="645"/>
              </a:spcBef>
            </a:pPr>
            <a:r>
              <a:rPr dirty="0" sz="900" spc="-155">
                <a:solidFill>
                  <a:srgbClr val="6B6E6B"/>
                </a:solidFill>
                <a:latin typeface="Arial"/>
                <a:cs typeface="Arial"/>
              </a:rPr>
              <a:t>a&gt;</a:t>
            </a:r>
            <a:endParaRPr sz="9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905902" y="6598547"/>
            <a:ext cx="212090" cy="1981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3500">
              <a:lnSpc>
                <a:spcPts val="944"/>
              </a:lnSpc>
              <a:spcBef>
                <a:spcPts val="105"/>
              </a:spcBef>
            </a:pPr>
            <a:r>
              <a:rPr dirty="0" sz="800" spc="-10">
                <a:solidFill>
                  <a:srgbClr val="6B6E6B"/>
                </a:solidFill>
                <a:latin typeface="Arial"/>
                <a:cs typeface="Arial"/>
              </a:rPr>
              <a:t>lli!l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405"/>
              </a:lnSpc>
            </a:pPr>
            <a:r>
              <a:rPr dirty="0" sz="350" spc="-10">
                <a:solidFill>
                  <a:srgbClr val="878787"/>
                </a:solidFill>
                <a:latin typeface="Arial"/>
                <a:cs typeface="Arial"/>
              </a:rPr>
              <a:t>lkl&lt;llu!a,:</a:t>
            </a:r>
            <a:endParaRPr sz="35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277674" y="6604930"/>
            <a:ext cx="64769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60" b="1">
                <a:solidFill>
                  <a:srgbClr val="0A3621"/>
                </a:solidFill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5608984" y="6586801"/>
            <a:ext cx="6223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0">
                <a:solidFill>
                  <a:srgbClr val="575957"/>
                </a:solidFill>
                <a:latin typeface="Arial"/>
                <a:cs typeface="Arial"/>
              </a:rPr>
              <a:t>g</a:t>
            </a:r>
            <a:endParaRPr sz="7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6164019" y="6617698"/>
            <a:ext cx="10922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35">
                <a:solidFill>
                  <a:srgbClr val="575957"/>
                </a:solidFill>
                <a:latin typeface="Arial"/>
                <a:cs typeface="Arial"/>
              </a:rPr>
              <a:t>C-</a:t>
            </a:r>
            <a:r>
              <a:rPr dirty="0" sz="650" spc="-35">
                <a:solidFill>
                  <a:srgbClr val="575957"/>
                </a:solidFill>
                <a:latin typeface="Arial"/>
                <a:cs typeface="Arial"/>
              </a:rPr>
              <a:t>:l</a:t>
            </a:r>
            <a:endParaRPr sz="65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6767240" y="6604930"/>
            <a:ext cx="8001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0">
                <a:solidFill>
                  <a:srgbClr val="575957"/>
                </a:solidFill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109273" y="6560244"/>
            <a:ext cx="104775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25">
                <a:solidFill>
                  <a:srgbClr val="232623"/>
                </a:solidFill>
                <a:latin typeface="Arial"/>
                <a:cs typeface="Arial"/>
              </a:rPr>
              <a:t>:.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6423549" y="6565169"/>
            <a:ext cx="211454" cy="23114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64769">
              <a:lnSpc>
                <a:spcPct val="100000"/>
              </a:lnSpc>
              <a:spcBef>
                <a:spcPts val="370"/>
              </a:spcBef>
            </a:pPr>
            <a:r>
              <a:rPr dirty="0" sz="650" spc="-50">
                <a:solidFill>
                  <a:srgbClr val="575957"/>
                </a:solidFill>
                <a:latin typeface="Times New Roman"/>
                <a:cs typeface="Times New Roman"/>
              </a:rPr>
              <a:t>@</a:t>
            </a:r>
            <a:endParaRPr sz="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350" spc="-20">
                <a:solidFill>
                  <a:srgbClr val="878787"/>
                </a:solidFill>
                <a:latin typeface="Times New Roman"/>
                <a:cs typeface="Times New Roman"/>
              </a:rPr>
              <a:t>lc&gt;c&gt;ill!\11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222116" y="6496918"/>
            <a:ext cx="215900" cy="4394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700" spc="-160">
                <a:solidFill>
                  <a:srgbClr val="6B6E6B"/>
                </a:solidFill>
                <a:latin typeface="Arial"/>
                <a:cs typeface="Arial"/>
              </a:rPr>
              <a:t>-</a:t>
            </a:r>
            <a:r>
              <a:rPr dirty="0" sz="2700" spc="-105">
                <a:solidFill>
                  <a:srgbClr val="6B6E6B"/>
                </a:solidFill>
                <a:latin typeface="Arial"/>
                <a:cs typeface="Arial"/>
              </a:rPr>
              <a:t>-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6749907" y="6679749"/>
            <a:ext cx="20891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105">
                <a:solidFill>
                  <a:srgbClr val="878787"/>
                </a:solidFill>
                <a:latin typeface="Arial"/>
                <a:cs typeface="Arial"/>
              </a:rPr>
              <a:t>_,,,,</a:t>
            </a:r>
            <a:endParaRPr sz="5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166146" y="7254032"/>
            <a:ext cx="777875" cy="35052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355"/>
              </a:spcBef>
            </a:pPr>
            <a:r>
              <a:rPr dirty="0" sz="550" spc="20">
                <a:solidFill>
                  <a:srgbClr val="232623"/>
                </a:solidFill>
                <a:latin typeface="Arial"/>
                <a:cs typeface="Arial"/>
              </a:rPr>
              <a:t>Mor</a:t>
            </a:r>
            <a:r>
              <a:rPr dirty="0" sz="550" spc="20">
                <a:solidFill>
                  <a:srgbClr val="464B46"/>
                </a:solidFill>
                <a:latin typeface="Arial"/>
                <a:cs typeface="Arial"/>
              </a:rPr>
              <a:t>e</a:t>
            </a:r>
            <a:r>
              <a:rPr dirty="0" sz="550" spc="-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Book</a:t>
            </a:r>
            <a:r>
              <a:rPr dirty="0" sz="550" spc="-10">
                <a:solidFill>
                  <a:srgbClr val="232623"/>
                </a:solidFill>
                <a:latin typeface="Arial"/>
                <a:cs typeface="Arial"/>
              </a:rPr>
              <a:t>ings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550" spc="10">
                <a:solidFill>
                  <a:srgbClr val="575957"/>
                </a:solidFill>
                <a:latin typeface="Arial"/>
                <a:cs typeface="Arial"/>
              </a:rPr>
              <a:t>Get</a:t>
            </a:r>
            <a:r>
              <a:rPr dirty="0" sz="550" spc="-45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00" spc="20">
                <a:solidFill>
                  <a:srgbClr val="464B46"/>
                </a:solidFill>
                <a:latin typeface="Arial"/>
                <a:cs typeface="Arial"/>
              </a:rPr>
              <a:t>more</a:t>
            </a:r>
            <a:r>
              <a:rPr dirty="0" sz="500" spc="-3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878787"/>
                </a:solidFill>
                <a:latin typeface="Arial"/>
                <a:cs typeface="Arial"/>
              </a:rPr>
              <a:t>j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obs</a:t>
            </a:r>
            <a:r>
              <a:rPr dirty="0" sz="500" spc="-10">
                <a:solidFill>
                  <a:srgbClr val="575957"/>
                </a:solidFill>
                <a:latin typeface="Arial"/>
                <a:cs typeface="Arial"/>
              </a:rPr>
              <a:t>withb</a:t>
            </a:r>
            <a:r>
              <a:rPr dirty="0" sz="500" spc="-10">
                <a:solidFill>
                  <a:srgbClr val="343B36"/>
                </a:solidFill>
                <a:latin typeface="Arial"/>
                <a:cs typeface="Arial"/>
              </a:rPr>
              <a:t>ette</a:t>
            </a:r>
            <a:r>
              <a:rPr dirty="0" sz="500" spc="-10">
                <a:solidFill>
                  <a:srgbClr val="575957"/>
                </a:solidFill>
                <a:latin typeface="Arial"/>
                <a:cs typeface="Arial"/>
              </a:rPr>
              <a:t>r</a:t>
            </a:r>
            <a:endParaRPr sz="50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65"/>
              </a:spcBef>
            </a:pPr>
            <a:r>
              <a:rPr dirty="0" sz="550" spc="-10">
                <a:solidFill>
                  <a:srgbClr val="575957"/>
                </a:solidFill>
                <a:latin typeface="Arial"/>
                <a:cs typeface="Arial"/>
              </a:rPr>
              <a:t>vis</a:t>
            </a:r>
            <a:r>
              <a:rPr dirty="0" sz="550" spc="-10">
                <a:solidFill>
                  <a:srgbClr val="343B36"/>
                </a:solidFill>
                <a:latin typeface="Arial"/>
                <a:cs typeface="Arial"/>
              </a:rPr>
              <a:t>ibil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ity</a:t>
            </a:r>
            <a:r>
              <a:rPr dirty="0" sz="550" spc="-10">
                <a:latin typeface="Arial"/>
                <a:cs typeface="Arial"/>
              </a:rPr>
              <a:t>.</a:t>
            </a:r>
            <a:endParaRPr sz="55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3548159" y="7252755"/>
            <a:ext cx="687705" cy="358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780" marR="5080" indent="-5715">
              <a:lnSpc>
                <a:spcPct val="152800"/>
              </a:lnSpc>
              <a:spcBef>
                <a:spcPts val="100"/>
              </a:spcBef>
            </a:pPr>
            <a:r>
              <a:rPr dirty="0" sz="500" spc="30">
                <a:solidFill>
                  <a:srgbClr val="232623"/>
                </a:solidFill>
                <a:latin typeface="Arial"/>
                <a:cs typeface="Arial"/>
              </a:rPr>
              <a:t>G</a:t>
            </a:r>
            <a:r>
              <a:rPr dirty="0" sz="500" spc="30">
                <a:solidFill>
                  <a:srgbClr val="464B46"/>
                </a:solidFill>
                <a:latin typeface="Arial"/>
                <a:cs typeface="Arial"/>
              </a:rPr>
              <a:t>row</a:t>
            </a:r>
            <a:r>
              <a:rPr dirty="0" sz="500" spc="18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 spc="30">
                <a:solidFill>
                  <a:srgbClr val="343B36"/>
                </a:solidFill>
                <a:latin typeface="Arial"/>
                <a:cs typeface="Arial"/>
              </a:rPr>
              <a:t>Your</a:t>
            </a:r>
            <a:r>
              <a:rPr dirty="0" sz="500" spc="-40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75957"/>
                </a:solidFill>
                <a:latin typeface="Arial"/>
                <a:cs typeface="Arial"/>
              </a:rPr>
              <a:t>Bus</a:t>
            </a:r>
            <a:r>
              <a:rPr dirty="0" sz="500" spc="-10">
                <a:solidFill>
                  <a:srgbClr val="232623"/>
                </a:solidFill>
                <a:latin typeface="Arial"/>
                <a:cs typeface="Arial"/>
              </a:rPr>
              <a:t>in</a:t>
            </a:r>
            <a:r>
              <a:rPr dirty="0" sz="500" spc="-10">
                <a:solidFill>
                  <a:srgbClr val="464B46"/>
                </a:solidFill>
                <a:latin typeface="Arial"/>
                <a:cs typeface="Arial"/>
              </a:rPr>
              <a:t>ess</a:t>
            </a:r>
            <a:r>
              <a:rPr dirty="0" sz="500" spc="50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232623"/>
                </a:solidFill>
                <a:latin typeface="Arial"/>
                <a:cs typeface="Arial"/>
              </a:rPr>
              <a:t>l</a:t>
            </a:r>
            <a:r>
              <a:rPr dirty="0" sz="500">
                <a:solidFill>
                  <a:srgbClr val="464B46"/>
                </a:solidFill>
                <a:latin typeface="Arial"/>
                <a:cs typeface="Arial"/>
              </a:rPr>
              <a:t>ncreo9e</a:t>
            </a:r>
            <a:r>
              <a:rPr dirty="0" sz="500" spc="85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575957"/>
                </a:solidFill>
                <a:latin typeface="Arial"/>
                <a:cs typeface="Arial"/>
              </a:rPr>
              <a:t>earnings</a:t>
            </a:r>
            <a:r>
              <a:rPr dirty="0" sz="500" spc="45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00" spc="-25">
                <a:solidFill>
                  <a:srgbClr val="464B46"/>
                </a:solidFill>
                <a:latin typeface="Arial"/>
                <a:cs typeface="Arial"/>
              </a:rPr>
              <a:t>and</a:t>
            </a:r>
            <a:endParaRPr sz="500">
              <a:latin typeface="Arial"/>
              <a:cs typeface="Arial"/>
            </a:endParaRPr>
          </a:p>
          <a:p>
            <a:pPr marL="17145">
              <a:lnSpc>
                <a:spcPct val="100000"/>
              </a:lnSpc>
              <a:spcBef>
                <a:spcPts val="120"/>
              </a:spcBef>
            </a:pPr>
            <a:r>
              <a:rPr dirty="0" sz="550">
                <a:solidFill>
                  <a:srgbClr val="464B46"/>
                </a:solidFill>
                <a:latin typeface="Arial"/>
                <a:cs typeface="Arial"/>
              </a:rPr>
              <a:t>bu</a:t>
            </a:r>
            <a:r>
              <a:rPr dirty="0" sz="550">
                <a:solidFill>
                  <a:srgbClr val="6B6E6B"/>
                </a:solidFill>
                <a:latin typeface="Arial"/>
                <a:cs typeface="Arial"/>
              </a:rPr>
              <a:t>l</a:t>
            </a:r>
            <a:r>
              <a:rPr dirty="0" sz="550">
                <a:solidFill>
                  <a:srgbClr val="343B36"/>
                </a:solidFill>
                <a:latin typeface="Arial"/>
                <a:cs typeface="Arial"/>
              </a:rPr>
              <a:t>d</a:t>
            </a:r>
            <a:r>
              <a:rPr dirty="0" sz="550" spc="120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75957"/>
                </a:solidFill>
                <a:latin typeface="Arial"/>
                <a:cs typeface="Arial"/>
              </a:rPr>
              <a:t>yourbf-</a:t>
            </a:r>
            <a:r>
              <a:rPr dirty="0" sz="550" spc="-20">
                <a:solidFill>
                  <a:srgbClr val="575957"/>
                </a:solidFill>
                <a:latin typeface="Arial"/>
                <a:cs typeface="Arial"/>
              </a:rPr>
              <a:t>a</a:t>
            </a:r>
            <a:r>
              <a:rPr dirty="0" sz="550" spc="-20">
                <a:solidFill>
                  <a:srgbClr val="343B36"/>
                </a:solidFill>
                <a:latin typeface="Arial"/>
                <a:cs typeface="Arial"/>
              </a:rPr>
              <a:t>n</a:t>
            </a:r>
            <a:r>
              <a:rPr dirty="0" sz="550" spc="-20">
                <a:solidFill>
                  <a:srgbClr val="575957"/>
                </a:solidFill>
                <a:latin typeface="Arial"/>
                <a:cs typeface="Arial"/>
              </a:rPr>
              <a:t>d.</a:t>
            </a:r>
            <a:endParaRPr sz="55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4580760" y="7209345"/>
            <a:ext cx="270510" cy="3937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400" spc="-405">
                <a:solidFill>
                  <a:srgbClr val="232623"/>
                </a:solidFill>
                <a:latin typeface="Arial"/>
                <a:cs typeface="Arial"/>
              </a:rPr>
              <a:t>L9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921059" y="7246116"/>
            <a:ext cx="732155" cy="36449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5875" marR="5080" indent="-3810">
              <a:lnSpc>
                <a:spcPct val="125600"/>
              </a:lnSpc>
              <a:spcBef>
                <a:spcPts val="185"/>
              </a:spcBef>
            </a:pPr>
            <a:r>
              <a:rPr dirty="0" sz="600" spc="-25">
                <a:solidFill>
                  <a:srgbClr val="343B36"/>
                </a:solidFill>
                <a:latin typeface="Arial"/>
                <a:cs typeface="Arial"/>
              </a:rPr>
              <a:t>Easy</a:t>
            </a:r>
            <a:r>
              <a:rPr dirty="0" sz="600" spc="-55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75957"/>
                </a:solidFill>
                <a:latin typeface="Arial"/>
                <a:cs typeface="Arial"/>
              </a:rPr>
              <a:t>P</a:t>
            </a:r>
            <a:r>
              <a:rPr dirty="0" sz="550" spc="-10">
                <a:solidFill>
                  <a:srgbClr val="232623"/>
                </a:solidFill>
                <a:latin typeface="Arial"/>
                <a:cs typeface="Arial"/>
              </a:rPr>
              <a:t>ay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outs</a:t>
            </a:r>
            <a:r>
              <a:rPr dirty="0" sz="550" spc="50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55">
                <a:solidFill>
                  <a:srgbClr val="575957"/>
                </a:solidFill>
                <a:latin typeface="Arial"/>
                <a:cs typeface="Arial"/>
              </a:rPr>
              <a:t>W</a:t>
            </a:r>
            <a:r>
              <a:rPr dirty="0" sz="550" spc="-55">
                <a:solidFill>
                  <a:srgbClr val="232623"/>
                </a:solidFill>
                <a:latin typeface="Arial"/>
                <a:cs typeface="Arial"/>
              </a:rPr>
              <a:t>i</a:t>
            </a:r>
            <a:r>
              <a:rPr dirty="0" sz="550" spc="-55">
                <a:solidFill>
                  <a:srgbClr val="6B6E6B"/>
                </a:solidFill>
                <a:latin typeface="Arial"/>
                <a:cs typeface="Arial"/>
              </a:rPr>
              <a:t>th</a:t>
            </a:r>
            <a:r>
              <a:rPr dirty="0" sz="550" spc="-55">
                <a:solidFill>
                  <a:srgbClr val="343B36"/>
                </a:solidFill>
                <a:latin typeface="Arial"/>
                <a:cs typeface="Arial"/>
              </a:rPr>
              <a:t>dr</a:t>
            </a:r>
            <a:r>
              <a:rPr dirty="0" sz="550" spc="-55">
                <a:solidFill>
                  <a:srgbClr val="575957"/>
                </a:solidFill>
                <a:latin typeface="Arial"/>
                <a:cs typeface="Arial"/>
              </a:rPr>
              <a:t>l:t'lov</a:t>
            </a:r>
            <a:r>
              <a:rPr dirty="0" sz="550" spc="2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575957"/>
                </a:solidFill>
                <a:latin typeface="Arial"/>
                <a:cs typeface="Arial"/>
              </a:rPr>
              <a:t>your</a:t>
            </a:r>
            <a:r>
              <a:rPr dirty="0" sz="550" spc="-55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75957"/>
                </a:solidFill>
                <a:latin typeface="Arial"/>
                <a:cs typeface="Arial"/>
              </a:rPr>
              <a:t>eamings</a:t>
            </a:r>
            <a:r>
              <a:rPr dirty="0" sz="550" spc="50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75957"/>
                </a:solidFill>
                <a:latin typeface="Arial"/>
                <a:cs typeface="Arial"/>
              </a:rPr>
              <a:t>quick</a:t>
            </a:r>
            <a:r>
              <a:rPr dirty="0" sz="550" spc="-10">
                <a:solidFill>
                  <a:srgbClr val="232623"/>
                </a:solidFill>
                <a:latin typeface="Arial"/>
                <a:cs typeface="Arial"/>
              </a:rPr>
              <a:t>l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y</a:t>
            </a:r>
            <a:r>
              <a:rPr dirty="0" sz="550" spc="5">
                <a:solidFill>
                  <a:srgbClr val="6B6E6B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and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securely.</a:t>
            </a:r>
            <a:endParaRPr sz="55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6281796" y="7246116"/>
            <a:ext cx="697865" cy="35814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dirty="0" sz="600" spc="10">
                <a:solidFill>
                  <a:srgbClr val="343B36"/>
                </a:solidFill>
                <a:latin typeface="Arial"/>
                <a:cs typeface="Arial"/>
              </a:rPr>
              <a:t>24/7</a:t>
            </a:r>
            <a:r>
              <a:rPr dirty="0" sz="600" spc="-75">
                <a:solidFill>
                  <a:srgbClr val="343B36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64B46"/>
                </a:solidFill>
                <a:latin typeface="Arial"/>
                <a:cs typeface="Arial"/>
              </a:rPr>
              <a:t>Support</a:t>
            </a:r>
            <a:endParaRPr sz="600">
              <a:latin typeface="Arial"/>
              <a:cs typeface="Arial"/>
            </a:endParaRPr>
          </a:p>
          <a:p>
            <a:pPr marL="12700" marR="5080" indent="1270">
              <a:lnSpc>
                <a:spcPct val="109700"/>
              </a:lnSpc>
              <a:spcBef>
                <a:spcPts val="185"/>
              </a:spcBef>
            </a:pPr>
            <a:r>
              <a:rPr dirty="0" sz="500">
                <a:solidFill>
                  <a:srgbClr val="575957"/>
                </a:solidFill>
                <a:latin typeface="Arial"/>
                <a:cs typeface="Arial"/>
              </a:rPr>
              <a:t>We'reher</a:t>
            </a:r>
            <a:r>
              <a:rPr dirty="0" sz="500">
                <a:solidFill>
                  <a:srgbClr val="878787"/>
                </a:solidFill>
                <a:latin typeface="Arial"/>
                <a:cs typeface="Arial"/>
              </a:rPr>
              <a:t>e</a:t>
            </a:r>
            <a:r>
              <a:rPr dirty="0" sz="500" spc="7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64B46"/>
                </a:solidFill>
                <a:latin typeface="Times New Roman"/>
                <a:cs typeface="Times New Roman"/>
              </a:rPr>
              <a:t>to</a:t>
            </a:r>
            <a:r>
              <a:rPr dirty="0" sz="550" spc="80">
                <a:solidFill>
                  <a:srgbClr val="464B46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6B6E6B"/>
                </a:solidFill>
                <a:latin typeface="Arial"/>
                <a:cs typeface="Arial"/>
              </a:rPr>
              <a:t>hel</a:t>
            </a:r>
            <a:r>
              <a:rPr dirty="0" sz="500">
                <a:solidFill>
                  <a:srgbClr val="464B46"/>
                </a:solidFill>
                <a:latin typeface="Arial"/>
                <a:cs typeface="Arial"/>
              </a:rPr>
              <a:t>p</a:t>
            </a:r>
            <a:r>
              <a:rPr dirty="0" sz="500" spc="70">
                <a:solidFill>
                  <a:srgbClr val="464B46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575957"/>
                </a:solidFill>
                <a:latin typeface="Arial"/>
                <a:cs typeface="Arial"/>
              </a:rPr>
              <a:t>you</a:t>
            </a:r>
            <a:r>
              <a:rPr dirty="0" sz="550" spc="500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575957"/>
                </a:solidFill>
                <a:latin typeface="Arial"/>
                <a:cs typeface="Arial"/>
              </a:rPr>
              <a:t>a</a:t>
            </a:r>
            <a:r>
              <a:rPr dirty="0" sz="550" spc="-20">
                <a:solidFill>
                  <a:srgbClr val="343B36"/>
                </a:solidFill>
                <a:latin typeface="Arial"/>
                <a:cs typeface="Arial"/>
              </a:rPr>
              <a:t>n</a:t>
            </a:r>
            <a:r>
              <a:rPr dirty="0" sz="550" spc="-20">
                <a:solidFill>
                  <a:srgbClr val="575957"/>
                </a:solidFill>
                <a:latin typeface="Arial"/>
                <a:cs typeface="Arial"/>
              </a:rPr>
              <a:t>ytime,</a:t>
            </a:r>
            <a:r>
              <a:rPr dirty="0" sz="550" spc="25">
                <a:solidFill>
                  <a:srgbClr val="575957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6B6E6B"/>
                </a:solidFill>
                <a:latin typeface="Arial"/>
                <a:cs typeface="Arial"/>
              </a:rPr>
              <a:t>anywhe</a:t>
            </a:r>
            <a:r>
              <a:rPr dirty="0" sz="550" spc="-10">
                <a:solidFill>
                  <a:srgbClr val="464B46"/>
                </a:solidFill>
                <a:latin typeface="Arial"/>
                <a:cs typeface="Arial"/>
              </a:rPr>
              <a:t>re</a:t>
            </a:r>
            <a:r>
              <a:rPr dirty="0" sz="550" spc="-10">
                <a:solidFill>
                  <a:srgbClr val="9A9C9A"/>
                </a:solidFill>
                <a:latin typeface="Arial"/>
                <a:cs typeface="Arial"/>
              </a:rPr>
              <a:t>.</a:t>
            </a:r>
            <a:endParaRPr sz="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8626" y="4225253"/>
            <a:ext cx="831450" cy="75992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4217" y="5824768"/>
            <a:ext cx="684724" cy="1654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01782" y="4127198"/>
            <a:ext cx="580792" cy="50252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64667" y="4795196"/>
            <a:ext cx="403498" cy="6741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64667" y="5113873"/>
            <a:ext cx="403498" cy="11643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01782" y="5585760"/>
            <a:ext cx="684724" cy="6128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76028" y="4127198"/>
            <a:ext cx="690837" cy="47801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76028" y="4746167"/>
            <a:ext cx="703065" cy="6741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88256" y="5561247"/>
            <a:ext cx="690837" cy="20223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68615" y="4684885"/>
            <a:ext cx="519656" cy="14095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68615" y="4960663"/>
            <a:ext cx="599133" cy="7966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68615" y="5340624"/>
            <a:ext cx="599133" cy="14095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786956" y="5610274"/>
            <a:ext cx="580792" cy="12256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786956" y="5837025"/>
            <a:ext cx="629701" cy="11643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593952" y="4090428"/>
            <a:ext cx="721405" cy="23900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593952" y="5150643"/>
            <a:ext cx="495202" cy="26965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087373" y="6216986"/>
            <a:ext cx="531884" cy="7966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529335" y="5953465"/>
            <a:ext cx="635815" cy="7354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2023605" y="4084299"/>
            <a:ext cx="0" cy="1949450"/>
          </a:xfrm>
          <a:custGeom>
            <a:avLst/>
            <a:gdLst/>
            <a:ahLst/>
            <a:cxnLst/>
            <a:rect l="l" t="t" r="r" b="b"/>
            <a:pathLst>
              <a:path w="0" h="1949450">
                <a:moveTo>
                  <a:pt x="0" y="1948833"/>
                </a:moveTo>
                <a:lnTo>
                  <a:pt x="0" y="0"/>
                </a:lnTo>
              </a:path>
            </a:pathLst>
          </a:custGeom>
          <a:ln w="244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958987" y="4096556"/>
            <a:ext cx="0" cy="1949450"/>
          </a:xfrm>
          <a:custGeom>
            <a:avLst/>
            <a:gdLst/>
            <a:ahLst/>
            <a:cxnLst/>
            <a:rect l="l" t="t" r="r" b="b"/>
            <a:pathLst>
              <a:path w="0" h="1949450">
                <a:moveTo>
                  <a:pt x="0" y="1948833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35416" y="4096556"/>
            <a:ext cx="0" cy="1949450"/>
          </a:xfrm>
          <a:custGeom>
            <a:avLst/>
            <a:gdLst/>
            <a:ahLst/>
            <a:cxnLst/>
            <a:rect l="l" t="t" r="r" b="b"/>
            <a:pathLst>
              <a:path w="0" h="1949450">
                <a:moveTo>
                  <a:pt x="0" y="1948833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827120" y="4108813"/>
            <a:ext cx="0" cy="1924685"/>
          </a:xfrm>
          <a:custGeom>
            <a:avLst/>
            <a:gdLst/>
            <a:ahLst/>
            <a:cxnLst/>
            <a:rect l="l" t="t" r="r" b="b"/>
            <a:pathLst>
              <a:path w="0" h="1924685">
                <a:moveTo>
                  <a:pt x="0" y="1924319"/>
                </a:moveTo>
                <a:lnTo>
                  <a:pt x="0" y="0"/>
                </a:lnTo>
              </a:path>
            </a:pathLst>
          </a:custGeom>
          <a:ln w="244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634117" y="4108813"/>
            <a:ext cx="0" cy="1924685"/>
          </a:xfrm>
          <a:custGeom>
            <a:avLst/>
            <a:gdLst/>
            <a:ahLst/>
            <a:cxnLst/>
            <a:rect l="l" t="t" r="r" b="b"/>
            <a:pathLst>
              <a:path w="0" h="1924685">
                <a:moveTo>
                  <a:pt x="0" y="1924319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719708" y="4121070"/>
            <a:ext cx="0" cy="1924685"/>
          </a:xfrm>
          <a:custGeom>
            <a:avLst/>
            <a:gdLst/>
            <a:ahLst/>
            <a:cxnLst/>
            <a:rect l="l" t="t" r="r" b="b"/>
            <a:pathLst>
              <a:path w="0" h="1924685">
                <a:moveTo>
                  <a:pt x="0" y="1924319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453341" y="4121070"/>
            <a:ext cx="0" cy="1912620"/>
          </a:xfrm>
          <a:custGeom>
            <a:avLst/>
            <a:gdLst/>
            <a:ahLst/>
            <a:cxnLst/>
            <a:rect l="l" t="t" r="r" b="b"/>
            <a:pathLst>
              <a:path w="0" h="1912620">
                <a:moveTo>
                  <a:pt x="0" y="1912062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545045" y="4133327"/>
            <a:ext cx="0" cy="1912620"/>
          </a:xfrm>
          <a:custGeom>
            <a:avLst/>
            <a:gdLst/>
            <a:ahLst/>
            <a:cxnLst/>
            <a:rect l="l" t="t" r="r" b="b"/>
            <a:pathLst>
              <a:path w="0" h="1912620">
                <a:moveTo>
                  <a:pt x="0" y="1912062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303133" y="4170097"/>
            <a:ext cx="0" cy="1863089"/>
          </a:xfrm>
          <a:custGeom>
            <a:avLst/>
            <a:gdLst/>
            <a:ahLst/>
            <a:cxnLst/>
            <a:rect l="l" t="t" r="r" b="b"/>
            <a:pathLst>
              <a:path w="0" h="1863089">
                <a:moveTo>
                  <a:pt x="0" y="1863035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121423" y="4096556"/>
            <a:ext cx="758190" cy="0"/>
          </a:xfrm>
          <a:custGeom>
            <a:avLst/>
            <a:gdLst/>
            <a:ahLst/>
            <a:cxnLst/>
            <a:rect l="l" t="t" r="r" b="b"/>
            <a:pathLst>
              <a:path w="758189" h="0">
                <a:moveTo>
                  <a:pt x="0" y="0"/>
                </a:moveTo>
                <a:lnTo>
                  <a:pt x="758087" y="0"/>
                </a:lnTo>
              </a:path>
            </a:pathLst>
          </a:custGeom>
          <a:ln w="306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971215" y="4108813"/>
            <a:ext cx="770890" cy="0"/>
          </a:xfrm>
          <a:custGeom>
            <a:avLst/>
            <a:gdLst/>
            <a:ahLst/>
            <a:cxnLst/>
            <a:rect l="l" t="t" r="r" b="b"/>
            <a:pathLst>
              <a:path w="770889" h="0">
                <a:moveTo>
                  <a:pt x="0" y="0"/>
                </a:moveTo>
                <a:lnTo>
                  <a:pt x="770315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833234" y="4108813"/>
            <a:ext cx="807085" cy="0"/>
          </a:xfrm>
          <a:custGeom>
            <a:avLst/>
            <a:gdLst/>
            <a:ahLst/>
            <a:cxnLst/>
            <a:rect l="l" t="t" r="r" b="b"/>
            <a:pathLst>
              <a:path w="807085" h="0">
                <a:moveTo>
                  <a:pt x="0" y="0"/>
                </a:moveTo>
                <a:lnTo>
                  <a:pt x="806996" y="0"/>
                </a:lnTo>
              </a:path>
            </a:pathLst>
          </a:custGeom>
          <a:ln w="367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725821" y="4127198"/>
            <a:ext cx="734060" cy="0"/>
          </a:xfrm>
          <a:custGeom>
            <a:avLst/>
            <a:gdLst/>
            <a:ahLst/>
            <a:cxnLst/>
            <a:rect l="l" t="t" r="r" b="b"/>
            <a:pathLst>
              <a:path w="734060" h="0">
                <a:moveTo>
                  <a:pt x="0" y="0"/>
                </a:moveTo>
                <a:lnTo>
                  <a:pt x="733633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606181" y="5769611"/>
            <a:ext cx="654685" cy="0"/>
          </a:xfrm>
          <a:custGeom>
            <a:avLst/>
            <a:gdLst/>
            <a:ahLst/>
            <a:cxnLst/>
            <a:rect l="l" t="t" r="r" b="b"/>
            <a:pathLst>
              <a:path w="654685" h="0">
                <a:moveTo>
                  <a:pt x="0" y="0"/>
                </a:moveTo>
                <a:lnTo>
                  <a:pt x="654156" y="0"/>
                </a:lnTo>
              </a:path>
            </a:pathLst>
          </a:custGeom>
          <a:ln w="10418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26237" y="5904436"/>
            <a:ext cx="654685" cy="0"/>
          </a:xfrm>
          <a:custGeom>
            <a:avLst/>
            <a:gdLst/>
            <a:ahLst/>
            <a:cxnLst/>
            <a:rect l="l" t="t" r="r" b="b"/>
            <a:pathLst>
              <a:path w="654685" h="0">
                <a:moveTo>
                  <a:pt x="0" y="0"/>
                </a:moveTo>
                <a:lnTo>
                  <a:pt x="654156" y="0"/>
                </a:lnTo>
              </a:path>
            </a:pathLst>
          </a:custGeom>
          <a:ln w="98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725821" y="6039261"/>
            <a:ext cx="734060" cy="0"/>
          </a:xfrm>
          <a:custGeom>
            <a:avLst/>
            <a:gdLst/>
            <a:ahLst/>
            <a:cxnLst/>
            <a:rect l="l" t="t" r="r" b="b"/>
            <a:pathLst>
              <a:path w="734060" h="0">
                <a:moveTo>
                  <a:pt x="0" y="0"/>
                </a:moveTo>
                <a:lnTo>
                  <a:pt x="733633" y="0"/>
                </a:lnTo>
              </a:path>
            </a:pathLst>
          </a:custGeom>
          <a:ln w="245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833234" y="6039261"/>
            <a:ext cx="807085" cy="0"/>
          </a:xfrm>
          <a:custGeom>
            <a:avLst/>
            <a:gdLst/>
            <a:ahLst/>
            <a:cxnLst/>
            <a:rect l="l" t="t" r="r" b="b"/>
            <a:pathLst>
              <a:path w="807085" h="0">
                <a:moveTo>
                  <a:pt x="0" y="0"/>
                </a:moveTo>
                <a:lnTo>
                  <a:pt x="806996" y="0"/>
                </a:lnTo>
              </a:path>
            </a:pathLst>
          </a:custGeom>
          <a:ln w="245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971215" y="6039261"/>
            <a:ext cx="758190" cy="0"/>
          </a:xfrm>
          <a:custGeom>
            <a:avLst/>
            <a:gdLst/>
            <a:ahLst/>
            <a:cxnLst/>
            <a:rect l="l" t="t" r="r" b="b"/>
            <a:pathLst>
              <a:path w="758189" h="0">
                <a:moveTo>
                  <a:pt x="0" y="0"/>
                </a:moveTo>
                <a:lnTo>
                  <a:pt x="758087" y="0"/>
                </a:lnTo>
              </a:path>
            </a:pathLst>
          </a:custGeom>
          <a:ln w="245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551159" y="6045389"/>
            <a:ext cx="746125" cy="0"/>
          </a:xfrm>
          <a:custGeom>
            <a:avLst/>
            <a:gdLst/>
            <a:ahLst/>
            <a:cxnLst/>
            <a:rect l="l" t="t" r="r" b="b"/>
            <a:pathLst>
              <a:path w="746125" h="0">
                <a:moveTo>
                  <a:pt x="0" y="0"/>
                </a:moveTo>
                <a:lnTo>
                  <a:pt x="745860" y="0"/>
                </a:lnTo>
              </a:path>
            </a:pathLst>
          </a:custGeom>
          <a:ln w="245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265517" y="4078171"/>
            <a:ext cx="673100" cy="1949450"/>
          </a:xfrm>
          <a:custGeom>
            <a:avLst/>
            <a:gdLst/>
            <a:ahLst/>
            <a:cxnLst/>
            <a:rect l="l" t="t" r="r" b="b"/>
            <a:pathLst>
              <a:path w="673100" h="1949450">
                <a:moveTo>
                  <a:pt x="0" y="0"/>
                </a:moveTo>
                <a:lnTo>
                  <a:pt x="672497" y="0"/>
                </a:lnTo>
              </a:path>
              <a:path w="673100" h="1949450">
                <a:moveTo>
                  <a:pt x="6113" y="1948833"/>
                </a:moveTo>
                <a:lnTo>
                  <a:pt x="6113" y="0"/>
                </a:lnTo>
              </a:path>
            </a:pathLst>
          </a:custGeom>
          <a:ln w="306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335291" y="2730501"/>
            <a:ext cx="489584" cy="7302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600" spc="-140">
                <a:solidFill>
                  <a:srgbClr val="244F23"/>
                </a:solidFill>
                <a:latin typeface="Arial"/>
                <a:cs typeface="Arial"/>
              </a:rPr>
              <a:t>¼</a:t>
            </a:r>
            <a:endParaRPr sz="46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7664" y="3263161"/>
            <a:ext cx="1147445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spc="-10" b="1">
                <a:solidFill>
                  <a:srgbClr val="0A3B24"/>
                </a:solidFill>
                <a:latin typeface="Arial"/>
                <a:cs typeface="Arial"/>
              </a:rPr>
              <a:t>UKODO</a:t>
            </a:r>
            <a:endParaRPr sz="23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945725" y="2815339"/>
            <a:ext cx="3946525" cy="52895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1750" spc="165" b="1">
                <a:solidFill>
                  <a:srgbClr val="0A3B24"/>
                </a:solidFill>
                <a:latin typeface="Arial"/>
                <a:cs typeface="Arial"/>
              </a:rPr>
              <a:t>UKODO</a:t>
            </a:r>
            <a:r>
              <a:rPr dirty="0" sz="1750" spc="-75" b="1">
                <a:solidFill>
                  <a:srgbClr val="0A3B24"/>
                </a:solidFill>
                <a:latin typeface="Arial"/>
                <a:cs typeface="Arial"/>
              </a:rPr>
              <a:t> </a:t>
            </a:r>
            <a:r>
              <a:rPr dirty="0" sz="1750" spc="70" b="1">
                <a:latin typeface="Arial"/>
                <a:cs typeface="Arial"/>
              </a:rPr>
              <a:t>-</a:t>
            </a:r>
            <a:r>
              <a:rPr dirty="0" sz="1750" spc="415" b="1">
                <a:latin typeface="Arial"/>
                <a:cs typeface="Arial"/>
              </a:rPr>
              <a:t> </a:t>
            </a:r>
            <a:r>
              <a:rPr dirty="0" sz="1750" spc="-55" b="1">
                <a:latin typeface="Arial"/>
                <a:cs typeface="Arial"/>
              </a:rPr>
              <a:t>Services</a:t>
            </a:r>
            <a:r>
              <a:rPr dirty="0" sz="1750" spc="-90" b="1">
                <a:latin typeface="Arial"/>
                <a:cs typeface="Arial"/>
              </a:rPr>
              <a:t> </a:t>
            </a:r>
            <a:r>
              <a:rPr dirty="0" sz="1750" spc="-10" b="1">
                <a:latin typeface="Arial"/>
                <a:cs typeface="Arial"/>
              </a:rPr>
              <a:t>That</a:t>
            </a:r>
            <a:r>
              <a:rPr dirty="0" sz="1750" spc="-135" b="1">
                <a:latin typeface="Arial"/>
                <a:cs typeface="Arial"/>
              </a:rPr>
              <a:t> </a:t>
            </a:r>
            <a:r>
              <a:rPr dirty="0" sz="1750" b="1">
                <a:latin typeface="Arial"/>
                <a:cs typeface="Arial"/>
              </a:rPr>
              <a:t>Come</a:t>
            </a:r>
            <a:r>
              <a:rPr dirty="0" sz="1750" spc="-195" b="1">
                <a:latin typeface="Arial"/>
                <a:cs typeface="Arial"/>
              </a:rPr>
              <a:t> </a:t>
            </a:r>
            <a:r>
              <a:rPr dirty="0" sz="1750" spc="60" b="1">
                <a:latin typeface="Arial"/>
                <a:cs typeface="Arial"/>
              </a:rPr>
              <a:t>to</a:t>
            </a:r>
            <a:r>
              <a:rPr dirty="0" sz="1750" spc="-229" b="1">
                <a:latin typeface="Arial"/>
                <a:cs typeface="Arial"/>
              </a:rPr>
              <a:t> </a:t>
            </a:r>
            <a:r>
              <a:rPr dirty="0" sz="1750" spc="-25" b="1">
                <a:latin typeface="Arial"/>
                <a:cs typeface="Arial"/>
              </a:rPr>
              <a:t>You</a:t>
            </a:r>
            <a:endParaRPr sz="1750">
              <a:latin typeface="Arial"/>
              <a:cs typeface="Arial"/>
            </a:endParaRPr>
          </a:p>
          <a:p>
            <a:pPr algn="ctr" marL="6985">
              <a:lnSpc>
                <a:spcPct val="100000"/>
              </a:lnSpc>
              <a:spcBef>
                <a:spcPts val="240"/>
              </a:spcBef>
            </a:pPr>
            <a:r>
              <a:rPr dirty="0" sz="1000" spc="10" b="1">
                <a:solidFill>
                  <a:srgbClr val="2B332F"/>
                </a:solidFill>
                <a:latin typeface="Arial"/>
                <a:cs typeface="Arial"/>
              </a:rPr>
              <a:t>On-Demand</a:t>
            </a:r>
            <a:r>
              <a:rPr dirty="0" sz="1000" spc="60" b="1">
                <a:solidFill>
                  <a:srgbClr val="2B332F"/>
                </a:solidFill>
                <a:latin typeface="Arial"/>
                <a:cs typeface="Arial"/>
              </a:rPr>
              <a:t> </a:t>
            </a:r>
            <a:r>
              <a:rPr dirty="0" sz="1000" spc="50" b="1">
                <a:solidFill>
                  <a:srgbClr val="2B332F"/>
                </a:solidFill>
                <a:latin typeface="Arial"/>
                <a:cs typeface="Arial"/>
              </a:rPr>
              <a:t>Home</a:t>
            </a:r>
            <a:r>
              <a:rPr dirty="0" sz="1000" spc="-50" b="1">
                <a:solidFill>
                  <a:srgbClr val="2B332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424844"/>
                </a:solidFill>
                <a:latin typeface="Arial"/>
                <a:cs typeface="Arial"/>
              </a:rPr>
              <a:t>Services</a:t>
            </a:r>
            <a:r>
              <a:rPr dirty="0" sz="1000" spc="130" b="1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1000" spc="-25" b="1">
                <a:solidFill>
                  <a:srgbClr val="2B332F"/>
                </a:solidFill>
                <a:latin typeface="Arial"/>
                <a:cs typeface="Arial"/>
              </a:rPr>
              <a:t>App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100734" y="2642404"/>
            <a:ext cx="307975" cy="61531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850" spc="-25">
                <a:solidFill>
                  <a:srgbClr val="0A3B24"/>
                </a:solidFill>
                <a:latin typeface="Arial"/>
                <a:cs typeface="Arial"/>
              </a:rPr>
              <a:t>II</a:t>
            </a:r>
            <a:endParaRPr sz="38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56704" y="3615798"/>
            <a:ext cx="112204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20">
                <a:solidFill>
                  <a:srgbClr val="6E6E6E"/>
                </a:solidFill>
                <a:latin typeface="Arial"/>
                <a:cs typeface="Arial"/>
              </a:rPr>
              <a:t>-</a:t>
            </a:r>
            <a:r>
              <a:rPr dirty="0" sz="450" spc="280">
                <a:solidFill>
                  <a:srgbClr val="6E6E6E"/>
                </a:solidFill>
                <a:latin typeface="Arial"/>
                <a:cs typeface="Arial"/>
              </a:rPr>
              <a:t>  </a:t>
            </a:r>
            <a:r>
              <a:rPr dirty="0" sz="450" spc="120">
                <a:solidFill>
                  <a:srgbClr val="424844"/>
                </a:solidFill>
                <a:latin typeface="Arial"/>
                <a:cs typeface="Arial"/>
              </a:rPr>
              <a:t>SUVICU</a:t>
            </a:r>
            <a:r>
              <a:rPr dirty="0" sz="450" spc="-85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450" spc="75">
                <a:solidFill>
                  <a:srgbClr val="565957"/>
                </a:solidFill>
                <a:latin typeface="Arial"/>
                <a:cs typeface="Arial"/>
              </a:rPr>
              <a:t>lHA</a:t>
            </a:r>
            <a:r>
              <a:rPr dirty="0" sz="450" spc="75">
                <a:solidFill>
                  <a:srgbClr val="2B332F"/>
                </a:solidFill>
                <a:latin typeface="Arial"/>
                <a:cs typeface="Arial"/>
              </a:rPr>
              <a:t>T</a:t>
            </a:r>
            <a:r>
              <a:rPr dirty="0" sz="450" spc="30">
                <a:solidFill>
                  <a:srgbClr val="2B332F"/>
                </a:solidFill>
                <a:latin typeface="Arial"/>
                <a:cs typeface="Arial"/>
              </a:rPr>
              <a:t> </a:t>
            </a:r>
            <a:r>
              <a:rPr dirty="0" sz="450" spc="20">
                <a:solidFill>
                  <a:srgbClr val="565957"/>
                </a:solidFill>
                <a:latin typeface="Arial"/>
                <a:cs typeface="Arial"/>
              </a:rPr>
              <a:t>COME</a:t>
            </a:r>
            <a:r>
              <a:rPr dirty="0" sz="450" spc="-35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450" spc="20">
                <a:solidFill>
                  <a:srgbClr val="424844"/>
                </a:solidFill>
                <a:latin typeface="Arial"/>
                <a:cs typeface="Arial"/>
              </a:rPr>
              <a:t>TO</a:t>
            </a:r>
            <a:r>
              <a:rPr dirty="0" sz="450" spc="60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450" spc="10">
                <a:solidFill>
                  <a:srgbClr val="565957"/>
                </a:solidFill>
                <a:latin typeface="Arial"/>
                <a:cs typeface="Arial"/>
              </a:rPr>
              <a:t>YOU</a:t>
            </a:r>
            <a:r>
              <a:rPr dirty="0" sz="450" spc="-15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450" spc="-50">
                <a:solidFill>
                  <a:srgbClr val="6E6E6E"/>
                </a:solidFill>
                <a:latin typeface="Arial"/>
                <a:cs typeface="Arial"/>
              </a:rPr>
              <a:t>-</a:t>
            </a:r>
            <a:endParaRPr sz="4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309039" y="3473314"/>
            <a:ext cx="307848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30">
                <a:solidFill>
                  <a:srgbClr val="565957"/>
                </a:solidFill>
                <a:latin typeface="Arial"/>
                <a:cs typeface="Arial"/>
              </a:rPr>
              <a:t>U</a:t>
            </a:r>
            <a:r>
              <a:rPr dirty="0" sz="750" spc="-30">
                <a:solidFill>
                  <a:srgbClr val="2B332F"/>
                </a:solidFill>
                <a:latin typeface="Arial"/>
                <a:cs typeface="Arial"/>
              </a:rPr>
              <a:t>K</a:t>
            </a:r>
            <a:r>
              <a:rPr dirty="0" sz="750" spc="-30">
                <a:solidFill>
                  <a:srgbClr val="565957"/>
                </a:solidFill>
                <a:latin typeface="Arial"/>
                <a:cs typeface="Arial"/>
              </a:rPr>
              <a:t>O</a:t>
            </a:r>
            <a:r>
              <a:rPr dirty="0" sz="750" spc="-30">
                <a:solidFill>
                  <a:srgbClr val="2B332F"/>
                </a:solidFill>
                <a:latin typeface="Arial"/>
                <a:cs typeface="Arial"/>
              </a:rPr>
              <a:t>DO</a:t>
            </a:r>
            <a:r>
              <a:rPr dirty="0" sz="750" spc="-55">
                <a:solidFill>
                  <a:srgbClr val="2B332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424844"/>
                </a:solidFill>
                <a:latin typeface="Arial"/>
                <a:cs typeface="Arial"/>
              </a:rPr>
              <a:t>connects</a:t>
            </a:r>
            <a:r>
              <a:rPr dirty="0" sz="750" spc="-50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B332F"/>
                </a:solidFill>
                <a:latin typeface="Arial"/>
                <a:cs typeface="Arial"/>
              </a:rPr>
              <a:t>tr</a:t>
            </a:r>
            <a:r>
              <a:rPr dirty="0" sz="750" spc="-10">
                <a:solidFill>
                  <a:srgbClr val="565957"/>
                </a:solidFill>
                <a:latin typeface="Arial"/>
                <a:cs typeface="Arial"/>
              </a:rPr>
              <a:t>usted</a:t>
            </a:r>
            <a:r>
              <a:rPr dirty="0" sz="750" spc="-50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750" spc="-30">
                <a:solidFill>
                  <a:srgbClr val="424844"/>
                </a:solidFill>
                <a:latin typeface="Arial"/>
                <a:cs typeface="Arial"/>
              </a:rPr>
              <a:t>professionals</a:t>
            </a:r>
            <a:r>
              <a:rPr dirty="0" sz="750">
                <a:solidFill>
                  <a:srgbClr val="424844"/>
                </a:solidFill>
                <a:latin typeface="Arial"/>
                <a:cs typeface="Arial"/>
              </a:rPr>
              <a:t> w</a:t>
            </a:r>
            <a:r>
              <a:rPr dirty="0" sz="750">
                <a:solidFill>
                  <a:srgbClr val="6E6E6E"/>
                </a:solidFill>
                <a:latin typeface="Arial"/>
                <a:cs typeface="Arial"/>
              </a:rPr>
              <a:t>i</a:t>
            </a:r>
            <a:r>
              <a:rPr dirty="0" sz="750">
                <a:solidFill>
                  <a:srgbClr val="424844"/>
                </a:solidFill>
                <a:latin typeface="Arial"/>
                <a:cs typeface="Arial"/>
              </a:rPr>
              <a:t>th</a:t>
            </a:r>
            <a:r>
              <a:rPr dirty="0" sz="750" spc="55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750" spc="-35">
                <a:solidFill>
                  <a:srgbClr val="424844"/>
                </a:solidFill>
                <a:latin typeface="Arial"/>
                <a:cs typeface="Arial"/>
              </a:rPr>
              <a:t>homeowners</a:t>
            </a:r>
            <a:r>
              <a:rPr dirty="0" sz="750" spc="-30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565957"/>
                </a:solidFill>
                <a:latin typeface="Arial"/>
                <a:cs typeface="Arial"/>
              </a:rPr>
              <a:t>for</a:t>
            </a:r>
            <a:r>
              <a:rPr dirty="0" sz="750" spc="-80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424844"/>
                </a:solidFill>
                <a:latin typeface="Arial"/>
                <a:cs typeface="Arial"/>
              </a:rPr>
              <a:t>a</a:t>
            </a:r>
            <a:r>
              <a:rPr dirty="0" sz="750" spc="-55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2B332F"/>
                </a:solidFill>
                <a:latin typeface="Arial"/>
                <a:cs typeface="Arial"/>
              </a:rPr>
              <a:t>wide</a:t>
            </a:r>
            <a:r>
              <a:rPr dirty="0" sz="750" spc="-90">
                <a:solidFill>
                  <a:srgbClr val="2B332F"/>
                </a:solidFill>
                <a:latin typeface="Arial"/>
                <a:cs typeface="Arial"/>
              </a:rPr>
              <a:t> </a:t>
            </a:r>
            <a:r>
              <a:rPr dirty="0" sz="750" spc="-20">
                <a:solidFill>
                  <a:srgbClr val="565957"/>
                </a:solidFill>
                <a:latin typeface="Arial"/>
                <a:cs typeface="Arial"/>
              </a:rPr>
              <a:t>range</a:t>
            </a:r>
            <a:r>
              <a:rPr dirty="0" sz="750" spc="-100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750" spc="-25">
                <a:solidFill>
                  <a:srgbClr val="424844"/>
                </a:solidFill>
                <a:latin typeface="Arial"/>
                <a:cs typeface="Arial"/>
              </a:rPr>
              <a:t>of</a:t>
            </a:r>
            <a:endParaRPr sz="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952208" y="3602011"/>
            <a:ext cx="176339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2B332F"/>
                </a:solidFill>
                <a:latin typeface="Arial"/>
                <a:cs typeface="Arial"/>
              </a:rPr>
              <a:t>home</a:t>
            </a:r>
            <a:r>
              <a:rPr dirty="0" sz="750" spc="-135">
                <a:solidFill>
                  <a:srgbClr val="2B332F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565957"/>
                </a:solidFill>
                <a:latin typeface="Arial"/>
                <a:cs typeface="Arial"/>
              </a:rPr>
              <a:t>servi</a:t>
            </a:r>
            <a:r>
              <a:rPr dirty="0" sz="750">
                <a:solidFill>
                  <a:srgbClr val="2B332F"/>
                </a:solidFill>
                <a:latin typeface="Arial"/>
                <a:cs typeface="Arial"/>
              </a:rPr>
              <a:t>ces</a:t>
            </a:r>
            <a:r>
              <a:rPr dirty="0" sz="750">
                <a:solidFill>
                  <a:srgbClr val="6E6E6E"/>
                </a:solidFill>
                <a:latin typeface="Arial"/>
                <a:cs typeface="Arial"/>
              </a:rPr>
              <a:t>-</a:t>
            </a:r>
            <a:r>
              <a:rPr dirty="0" sz="750" spc="27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sz="750" spc="-20">
                <a:solidFill>
                  <a:srgbClr val="424844"/>
                </a:solidFill>
                <a:latin typeface="Arial"/>
                <a:cs typeface="Arial"/>
              </a:rPr>
              <a:t>qu</a:t>
            </a:r>
            <a:r>
              <a:rPr dirty="0" sz="750" spc="-20">
                <a:solidFill>
                  <a:srgbClr val="6E6E6E"/>
                </a:solidFill>
                <a:latin typeface="Arial"/>
                <a:cs typeface="Arial"/>
              </a:rPr>
              <a:t>ic</a:t>
            </a:r>
            <a:r>
              <a:rPr dirty="0" sz="750" spc="-20">
                <a:solidFill>
                  <a:srgbClr val="2B332F"/>
                </a:solidFill>
                <a:latin typeface="Arial"/>
                <a:cs typeface="Arial"/>
              </a:rPr>
              <a:t>k</a:t>
            </a:r>
            <a:r>
              <a:rPr dirty="0" sz="750" spc="-20">
                <a:latin typeface="Arial"/>
                <a:cs typeface="Arial"/>
              </a:rPr>
              <a:t>l</a:t>
            </a:r>
            <a:r>
              <a:rPr dirty="0" sz="750" spc="-20">
                <a:solidFill>
                  <a:srgbClr val="424844"/>
                </a:solidFill>
                <a:latin typeface="Arial"/>
                <a:cs typeface="Arial"/>
              </a:rPr>
              <a:t>y.</a:t>
            </a:r>
            <a:r>
              <a:rPr dirty="0" sz="750" spc="-90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750" spc="-30">
                <a:solidFill>
                  <a:srgbClr val="2B332F"/>
                </a:solidFill>
                <a:latin typeface="Arial"/>
                <a:cs typeface="Arial"/>
              </a:rPr>
              <a:t>ea</a:t>
            </a:r>
            <a:r>
              <a:rPr dirty="0" sz="750" spc="-30">
                <a:solidFill>
                  <a:srgbClr val="565957"/>
                </a:solidFill>
                <a:latin typeface="Arial"/>
                <a:cs typeface="Arial"/>
              </a:rPr>
              <a:t>si</a:t>
            </a:r>
            <a:r>
              <a:rPr dirty="0" sz="750" spc="-30">
                <a:solidFill>
                  <a:srgbClr val="2B332F"/>
                </a:solidFill>
                <a:latin typeface="Arial"/>
                <a:cs typeface="Arial"/>
              </a:rPr>
              <a:t>ly,</a:t>
            </a:r>
            <a:r>
              <a:rPr dirty="0" sz="750" spc="-95">
                <a:solidFill>
                  <a:srgbClr val="2B332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2B332F"/>
                </a:solidFill>
                <a:latin typeface="Arial"/>
                <a:cs typeface="Arial"/>
              </a:rPr>
              <a:t>andrel</a:t>
            </a:r>
            <a:r>
              <a:rPr dirty="0" sz="750" spc="-10">
                <a:solidFill>
                  <a:srgbClr val="565957"/>
                </a:solidFill>
                <a:latin typeface="Arial"/>
                <a:cs typeface="Arial"/>
              </a:rPr>
              <a:t>iab</a:t>
            </a:r>
            <a:r>
              <a:rPr dirty="0" sz="750" spc="-10">
                <a:solidFill>
                  <a:srgbClr val="2B332F"/>
                </a:solidFill>
                <a:latin typeface="Arial"/>
                <a:cs typeface="Arial"/>
              </a:rPr>
              <a:t>ly</a:t>
            </a:r>
            <a:r>
              <a:rPr dirty="0" sz="750" spc="-10">
                <a:solidFill>
                  <a:srgbClr val="565957"/>
                </a:solidFill>
                <a:latin typeface="Arial"/>
                <a:cs typeface="Arial"/>
              </a:rPr>
              <a:t>.</a:t>
            </a:r>
            <a:endParaRPr sz="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6053" y="4049640"/>
            <a:ext cx="35115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B332F"/>
                </a:solidFill>
                <a:latin typeface="Times New Roman"/>
                <a:cs typeface="Times New Roman"/>
              </a:rPr>
              <a:t>Problem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09065" y="3832337"/>
            <a:ext cx="163195" cy="4013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12471" sz="3675" spc="-660">
                <a:solidFill>
                  <a:srgbClr val="6E6E6E"/>
                </a:solidFill>
                <a:latin typeface="Arial"/>
                <a:cs typeface="Arial"/>
              </a:rPr>
              <a:t>.</a:t>
            </a:r>
            <a:r>
              <a:rPr dirty="0" sz="500" spc="140" b="1">
                <a:solidFill>
                  <a:srgbClr val="565957"/>
                </a:solidFill>
                <a:latin typeface="Times New Roman"/>
                <a:cs typeface="Times New Roman"/>
              </a:rPr>
              <a:t>u</a:t>
            </a:r>
            <a:r>
              <a:rPr dirty="0" sz="500" spc="140" b="1">
                <a:solidFill>
                  <a:srgbClr val="8A8A8A"/>
                </a:solidFill>
                <a:latin typeface="Times New Roman"/>
                <a:cs typeface="Times New Roman"/>
              </a:rPr>
              <a:t>,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21735" y="4234258"/>
            <a:ext cx="70675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35">
                <a:solidFill>
                  <a:srgbClr val="2B332F"/>
                </a:solidFill>
                <a:latin typeface="Arial"/>
                <a:cs typeface="Arial"/>
              </a:rPr>
              <a:t>F</a:t>
            </a:r>
            <a:r>
              <a:rPr dirty="0" sz="550" spc="-35">
                <a:solidFill>
                  <a:srgbClr val="565957"/>
                </a:solidFill>
                <a:latin typeface="Arial"/>
                <a:cs typeface="Arial"/>
              </a:rPr>
              <a:t>ind</a:t>
            </a:r>
            <a:r>
              <a:rPr dirty="0" sz="550" spc="-35">
                <a:solidFill>
                  <a:srgbClr val="2B332F"/>
                </a:solidFill>
                <a:latin typeface="Arial"/>
                <a:cs typeface="Arial"/>
              </a:rPr>
              <a:t>i</a:t>
            </a:r>
            <a:r>
              <a:rPr dirty="0" sz="550" spc="-35">
                <a:solidFill>
                  <a:srgbClr val="565957"/>
                </a:solidFill>
                <a:latin typeface="Arial"/>
                <a:cs typeface="Arial"/>
              </a:rPr>
              <a:t>ngrdrClbleOfld</a:t>
            </a:r>
            <a:r>
              <a:rPr dirty="0" sz="550" spc="-35">
                <a:solidFill>
                  <a:srgbClr val="565957"/>
                </a:solidFill>
                <a:latin typeface="Times New Roman"/>
                <a:cs typeface="Times New Roman"/>
              </a:rPr>
              <a:t>:Jii1ed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9328" y="4332568"/>
            <a:ext cx="1007110" cy="102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3690" indent="-300990">
              <a:lnSpc>
                <a:spcPts val="805"/>
              </a:lnSpc>
              <a:buClr>
                <a:srgbClr val="0A3B24"/>
              </a:buClr>
              <a:buSzPts val="5800"/>
              <a:buFont typeface="Arial"/>
              <a:buChar char="•"/>
              <a:tabLst>
                <a:tab pos="313690" algn="l"/>
              </a:tabLst>
            </a:pPr>
            <a:r>
              <a:rPr dirty="0" sz="500" spc="-10">
                <a:solidFill>
                  <a:srgbClr val="565957"/>
                </a:solidFill>
                <a:latin typeface="Times New Roman"/>
                <a:cs typeface="Times New Roman"/>
              </a:rPr>
              <a:t>homes.ervica</a:t>
            </a:r>
            <a:r>
              <a:rPr dirty="0" sz="500" spc="65">
                <a:solidFill>
                  <a:srgbClr val="565957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424844"/>
                </a:solidFill>
                <a:latin typeface="Times New Roman"/>
                <a:cs typeface="Times New Roman"/>
              </a:rPr>
              <a:t>prcteuiiona</a:t>
            </a:r>
            <a:r>
              <a:rPr dirty="0" sz="500" spc="-10">
                <a:solidFill>
                  <a:srgbClr val="6E6E6E"/>
                </a:solidFill>
                <a:latin typeface="Times New Roman"/>
                <a:cs typeface="Times New Roman"/>
              </a:rPr>
              <a:t>b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300580" y="4190338"/>
            <a:ext cx="25781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105">
                <a:solidFill>
                  <a:srgbClr val="565957"/>
                </a:solidFill>
                <a:latin typeface="Times New Roman"/>
                <a:cs typeface="Times New Roman"/>
              </a:rPr>
              <a:t>�9..1??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03221" y="4094326"/>
            <a:ext cx="248920" cy="4470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750">
                <a:solidFill>
                  <a:srgbClr val="6E6E6E"/>
                </a:solidFill>
                <a:latin typeface="Arial"/>
                <a:cs typeface="Arial"/>
              </a:rPr>
              <a:t>-</a:t>
            </a:r>
            <a:r>
              <a:rPr dirty="0" sz="2750" spc="-800">
                <a:solidFill>
                  <a:srgbClr val="6E6E6E"/>
                </a:solidFill>
                <a:latin typeface="Arial"/>
                <a:cs typeface="Arial"/>
              </a:rPr>
              <a:t>-</a:t>
            </a:r>
            <a:endParaRPr sz="27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302974" y="4273838"/>
            <a:ext cx="309880" cy="209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00" spc="-105">
                <a:solidFill>
                  <a:srgbClr val="424844"/>
                </a:solidFill>
                <a:latin typeface="Times New Roman"/>
                <a:cs typeface="Times New Roman"/>
              </a:rPr>
              <a:t>......</a:t>
            </a:r>
            <a:r>
              <a:rPr dirty="0" sz="1000" spc="-105">
                <a:solidFill>
                  <a:srgbClr val="424844"/>
                </a:solidFill>
                <a:latin typeface="Arial"/>
                <a:cs typeface="Arial"/>
              </a:rPr>
              <a:t>_._</a:t>
            </a:r>
            <a:endParaRPr sz="10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491264" y="3667381"/>
            <a:ext cx="349250" cy="937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baseline="6069" sz="8925" spc="-1725">
                <a:latin typeface="Arial"/>
                <a:cs typeface="Arial"/>
              </a:rPr>
              <a:t>-</a:t>
            </a:r>
            <a:r>
              <a:rPr dirty="0" sz="2300" spc="-1130">
                <a:solidFill>
                  <a:srgbClr val="424844"/>
                </a:solidFill>
                <a:latin typeface="Arial"/>
                <a:cs typeface="Arial"/>
              </a:rPr>
              <a:t>.</a:t>
            </a:r>
            <a:r>
              <a:rPr dirty="0" sz="2300" spc="145">
                <a:solidFill>
                  <a:srgbClr val="424844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17698" y="4430878"/>
            <a:ext cx="61658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6E6E6E"/>
                </a:solidFill>
                <a:latin typeface="Arial"/>
                <a:cs typeface="Arial"/>
              </a:rPr>
              <a:t>lit</a:t>
            </a:r>
            <a:r>
              <a:rPr dirty="0" sz="450" spc="10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t</a:t>
            </a:r>
            <a:r>
              <a:rPr dirty="0" sz="450" spc="-10">
                <a:solidFill>
                  <a:srgbClr val="2B332F"/>
                </a:solidFill>
                <a:latin typeface="Arial"/>
                <a:cs typeface="Arial"/>
              </a:rPr>
              <a:t>l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me-c</a:t>
            </a:r>
            <a:r>
              <a:rPr dirty="0" sz="450" spc="-10">
                <a:solidFill>
                  <a:srgbClr val="8A8A8A"/>
                </a:solidFill>
                <a:latin typeface="Arial"/>
                <a:cs typeface="Arial"/>
              </a:rPr>
              <a:t>on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11uro</a:t>
            </a:r>
            <a:r>
              <a:rPr dirty="0" sz="450" spc="-10">
                <a:solidFill>
                  <a:srgbClr val="8A8A8A"/>
                </a:solidFill>
                <a:latin typeface="Arial"/>
                <a:cs typeface="Arial"/>
              </a:rPr>
              <a:t>i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"9</a:t>
            </a:r>
            <a:r>
              <a:rPr dirty="0" sz="450" spc="-20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565957"/>
                </a:solidFill>
                <a:latin typeface="Arial"/>
                <a:cs typeface="Arial"/>
              </a:rPr>
              <a:t>an</a:t>
            </a:r>
            <a:r>
              <a:rPr dirty="0" sz="450" spc="-25">
                <a:solidFill>
                  <a:srgbClr val="8A8A8A"/>
                </a:solidFill>
                <a:latin typeface="Arial"/>
                <a:cs typeface="Arial"/>
              </a:rPr>
              <a:t>d</a:t>
            </a:r>
            <a:endParaRPr sz="4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07216" y="4301926"/>
            <a:ext cx="387985" cy="2863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spc="-175">
                <a:solidFill>
                  <a:srgbClr val="424844"/>
                </a:solidFill>
                <a:latin typeface="Arial"/>
                <a:cs typeface="Arial"/>
              </a:rPr>
              <a:t>"'"</a:t>
            </a:r>
            <a:r>
              <a:rPr dirty="0" sz="1700" spc="-175">
                <a:solidFill>
                  <a:srgbClr val="424844"/>
                </a:solidFill>
                <a:latin typeface="Arial"/>
                <a:cs typeface="Arial"/>
              </a:rPr>
              <a:t>....</a:t>
            </a:r>
            <a:r>
              <a:rPr dirty="0" sz="1300" spc="-175">
                <a:solidFill>
                  <a:srgbClr val="424844"/>
                </a:solidFill>
                <a:latin typeface="Times New Roman"/>
                <a:cs typeface="Times New Roman"/>
              </a:rPr>
              <a:t>......,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21302" y="4522549"/>
            <a:ext cx="29210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6E6E6E"/>
                </a:solidFill>
                <a:latin typeface="Times New Roman"/>
                <a:cs typeface="Times New Roman"/>
              </a:rPr>
              <a:t>u</a:t>
            </a:r>
            <a:r>
              <a:rPr dirty="0" sz="500" spc="-10">
                <a:solidFill>
                  <a:srgbClr val="2B332F"/>
                </a:solidFill>
                <a:latin typeface="Times New Roman"/>
                <a:cs typeface="Times New Roman"/>
              </a:rPr>
              <a:t>n</a:t>
            </a:r>
            <a:r>
              <a:rPr dirty="0" sz="500" spc="-10">
                <a:solidFill>
                  <a:srgbClr val="565957"/>
                </a:solidFill>
                <a:latin typeface="Times New Roman"/>
                <a:cs typeface="Times New Roman"/>
              </a:rPr>
              <a:t>rc</a:t>
            </a:r>
            <a:r>
              <a:rPr dirty="0" sz="500" spc="-10">
                <a:solidFill>
                  <a:srgbClr val="8A8A8A"/>
                </a:solidFill>
                <a:latin typeface="Times New Roman"/>
                <a:cs typeface="Times New Roman"/>
              </a:rPr>
              <a:t>l</a:t>
            </a:r>
            <a:r>
              <a:rPr dirty="0" sz="500" spc="-10">
                <a:solidFill>
                  <a:srgbClr val="6E6E6E"/>
                </a:solidFill>
                <a:latin typeface="Times New Roman"/>
                <a:cs typeface="Times New Roman"/>
              </a:rPr>
              <a:t>hab</a:t>
            </a:r>
            <a:r>
              <a:rPr dirty="0" sz="500" spc="-10">
                <a:solidFill>
                  <a:srgbClr val="2B332F"/>
                </a:solidFill>
                <a:latin typeface="Times New Roman"/>
                <a:cs typeface="Times New Roman"/>
              </a:rPr>
              <a:t>le.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271371" y="4497013"/>
            <a:ext cx="373380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900" spc="-120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sz="1900" spc="-320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baseline="125000" sz="600" spc="-547">
                <a:solidFill>
                  <a:srgbClr val="8A8A8A"/>
                </a:solidFill>
                <a:latin typeface="Arial"/>
                <a:cs typeface="Arial"/>
              </a:rPr>
              <a:t>C</a:t>
            </a:r>
            <a:r>
              <a:rPr dirty="0" sz="1900" spc="-120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sz="1900" spc="-130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sz="1900" spc="-595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baseline="125000" sz="600" spc="-187">
                <a:solidFill>
                  <a:srgbClr val="8A8A8A"/>
                </a:solidFill>
                <a:latin typeface="Arial"/>
                <a:cs typeface="Arial"/>
              </a:rPr>
              <a:t>l</a:t>
            </a:r>
            <a:r>
              <a:rPr dirty="0" baseline="125000" sz="600" spc="-337">
                <a:solidFill>
                  <a:srgbClr val="A8AAA8"/>
                </a:solidFill>
                <a:latin typeface="Arial"/>
                <a:cs typeface="Arial"/>
              </a:rPr>
              <a:t>-</a:t>
            </a:r>
            <a:r>
              <a:rPr dirty="0" sz="1900" spc="-70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baseline="125000" sz="600" spc="-157">
                <a:solidFill>
                  <a:srgbClr val="A8AAA8"/>
                </a:solidFill>
                <a:latin typeface="Arial"/>
                <a:cs typeface="Arial"/>
              </a:rPr>
              <a:t>•</a:t>
            </a:r>
            <a:r>
              <a:rPr dirty="0" sz="1900" spc="5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sz="1900" spc="-459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baseline="125000" sz="600" spc="-7">
                <a:solidFill>
                  <a:srgbClr val="A8AAA8"/>
                </a:solidFill>
                <a:latin typeface="Arial"/>
                <a:cs typeface="Arial"/>
              </a:rPr>
              <a:t>•</a:t>
            </a:r>
            <a:r>
              <a:rPr dirty="0" sz="1900" spc="-395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baseline="125000" sz="600" spc="22">
                <a:solidFill>
                  <a:srgbClr val="A8AAA8"/>
                </a:solidFill>
                <a:latin typeface="Arial"/>
                <a:cs typeface="Arial"/>
              </a:rPr>
              <a:t>-</a:t>
            </a:r>
            <a:endParaRPr baseline="125000" sz="6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29328" y="4456669"/>
            <a:ext cx="271145" cy="9753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6200" spc="-90">
                <a:solidFill>
                  <a:srgbClr val="0A3B24"/>
                </a:solidFill>
                <a:latin typeface="Arial"/>
                <a:cs typeface="Arial"/>
              </a:rPr>
              <a:t>•</a:t>
            </a:r>
            <a:endParaRPr sz="62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337477" y="4785049"/>
            <a:ext cx="12255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25" b="1">
                <a:solidFill>
                  <a:srgbClr val="2B332F"/>
                </a:solidFill>
                <a:latin typeface="Arial"/>
                <a:cs typeface="Arial"/>
              </a:rPr>
              <a:t>1li</a:t>
            </a:r>
            <a:endParaRPr sz="7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484698" y="4672695"/>
            <a:ext cx="345440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2000" spc="-220">
                <a:solidFill>
                  <a:srgbClr val="4F698C"/>
                </a:solidFill>
                <a:latin typeface="Arial"/>
                <a:cs typeface="Arial"/>
              </a:rPr>
              <a:t>"'</a:t>
            </a:r>
            <a:r>
              <a:rPr dirty="0" sz="2000" spc="60">
                <a:solidFill>
                  <a:srgbClr val="4F698C"/>
                </a:solidFill>
                <a:latin typeface="Arial"/>
                <a:cs typeface="Arial"/>
              </a:rPr>
              <a:t> </a:t>
            </a:r>
            <a:r>
              <a:rPr dirty="0" baseline="-6038" sz="3450" spc="-75">
                <a:solidFill>
                  <a:srgbClr val="424844"/>
                </a:solidFill>
                <a:latin typeface="Times New Roman"/>
                <a:cs typeface="Times New Roman"/>
              </a:rPr>
              <a:t>"</a:t>
            </a:r>
            <a:endParaRPr baseline="-6038" sz="345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843551" y="4667332"/>
            <a:ext cx="109855" cy="354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-50">
                <a:solidFill>
                  <a:srgbClr val="D15E36"/>
                </a:solidFill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15838" y="4901488"/>
            <a:ext cx="69215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2B332F"/>
                </a:solidFill>
                <a:latin typeface="Times New Roman"/>
                <a:cs typeface="Times New Roman"/>
              </a:rPr>
              <a:t>Solution</a:t>
            </a:r>
            <a:endParaRPr sz="700">
              <a:latin typeface="Times New Roman"/>
              <a:cs typeface="Times New Roman"/>
            </a:endParaRPr>
          </a:p>
          <a:p>
            <a:pPr marL="13970" marR="5080" indent="-635">
              <a:lnSpc>
                <a:spcPct val="124900"/>
              </a:lnSpc>
              <a:spcBef>
                <a:spcPts val="434"/>
              </a:spcBef>
            </a:pPr>
            <a:r>
              <a:rPr dirty="0" sz="450">
                <a:solidFill>
                  <a:srgbClr val="565957"/>
                </a:solidFill>
                <a:latin typeface="Arial"/>
                <a:cs typeface="Arial"/>
              </a:rPr>
              <a:t>UKODO</a:t>
            </a:r>
            <a:r>
              <a:rPr dirty="0" sz="450">
                <a:solidFill>
                  <a:srgbClr val="424844"/>
                </a:solidFill>
                <a:latin typeface="Arial"/>
                <a:cs typeface="Arial"/>
              </a:rPr>
              <a:t>off</a:t>
            </a:r>
            <a:r>
              <a:rPr dirty="0" sz="450">
                <a:solidFill>
                  <a:srgbClr val="6E6E6E"/>
                </a:solidFill>
                <a:latin typeface="Arial"/>
                <a:cs typeface="Arial"/>
              </a:rPr>
              <a:t>era</a:t>
            </a:r>
            <a:r>
              <a:rPr dirty="0" sz="450">
                <a:solidFill>
                  <a:srgbClr val="565957"/>
                </a:solidFill>
                <a:latin typeface="Arial"/>
                <a:cs typeface="Arial"/>
              </a:rPr>
              <a:t>e</a:t>
            </a:r>
            <a:r>
              <a:rPr dirty="0" sz="450" spc="225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565957"/>
                </a:solidFill>
                <a:latin typeface="Arial"/>
                <a:cs typeface="Arial"/>
              </a:rPr>
              <a:t>on-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e</a:t>
            </a:r>
            <a:r>
              <a:rPr dirty="0" sz="450" spc="-10">
                <a:solidFill>
                  <a:srgbClr val="8A8A8A"/>
                </a:solidFill>
                <a:latin typeface="Arial"/>
                <a:cs typeface="Arial"/>
              </a:rPr>
              <a:t>-</a:t>
            </a:r>
            <a:r>
              <a:rPr dirty="0" sz="450" spc="-20">
                <a:solidFill>
                  <a:srgbClr val="565957"/>
                </a:solidFill>
                <a:latin typeface="Arial"/>
                <a:cs typeface="Arial"/>
              </a:rPr>
              <a:t>stop</a:t>
            </a:r>
            <a:r>
              <a:rPr dirty="0" sz="450" spc="500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6E6E6E"/>
                </a:solidFill>
                <a:latin typeface="Arial"/>
                <a:cs typeface="Arial"/>
              </a:rPr>
              <a:t>p</a:t>
            </a:r>
            <a:r>
              <a:rPr dirty="0" sz="450" spc="-10">
                <a:solidFill>
                  <a:srgbClr val="2B332F"/>
                </a:solidFill>
                <a:latin typeface="Arial"/>
                <a:cs typeface="Arial"/>
              </a:rPr>
              <a:t>l</a:t>
            </a:r>
            <a:r>
              <a:rPr dirty="0" sz="450" spc="-10">
                <a:solidFill>
                  <a:srgbClr val="6E6E6E"/>
                </a:solidFill>
                <a:latin typeface="Arial"/>
                <a:cs typeface="Arial"/>
              </a:rPr>
              <a:t>atfo.-</a:t>
            </a:r>
            <a:r>
              <a:rPr dirty="0" sz="450">
                <a:solidFill>
                  <a:srgbClr val="6E6E6E"/>
                </a:solidFill>
                <a:latin typeface="Arial"/>
                <a:cs typeface="Arial"/>
              </a:rPr>
              <a:t>m to</a:t>
            </a:r>
            <a:r>
              <a:rPr dirty="0" sz="450" spc="3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6E6E6E"/>
                </a:solidFill>
                <a:latin typeface="Arial"/>
                <a:cs typeface="Arial"/>
              </a:rPr>
              <a:t>boo�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verified</a:t>
            </a:r>
            <a:r>
              <a:rPr dirty="0" sz="450" spc="500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65957"/>
                </a:solidFill>
                <a:latin typeface="Arial"/>
                <a:cs typeface="Arial"/>
              </a:rPr>
              <a:t>p</a:t>
            </a:r>
            <a:r>
              <a:rPr dirty="0" sz="500" spc="-10">
                <a:solidFill>
                  <a:srgbClr val="2B332F"/>
                </a:solidFill>
                <a:latin typeface="Arial"/>
                <a:cs typeface="Arial"/>
              </a:rPr>
              <a:t>r</a:t>
            </a:r>
            <a:r>
              <a:rPr dirty="0" sz="500" spc="-10">
                <a:solidFill>
                  <a:srgbClr val="565957"/>
                </a:solidFill>
                <a:latin typeface="Arial"/>
                <a:cs typeface="Arial"/>
              </a:rPr>
              <a:t>ofcisionob</a:t>
            </a:r>
            <a:r>
              <a:rPr dirty="0" sz="500" spc="15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6E6E6E"/>
                </a:solidFill>
                <a:latin typeface="Arial"/>
                <a:cs typeface="Arial"/>
              </a:rPr>
              <a:t>f</a:t>
            </a:r>
            <a:r>
              <a:rPr dirty="0" sz="500">
                <a:solidFill>
                  <a:srgbClr val="424844"/>
                </a:solidFill>
                <a:latin typeface="Arial"/>
                <a:cs typeface="Arial"/>
              </a:rPr>
              <a:t>o</a:t>
            </a:r>
            <a:r>
              <a:rPr dirty="0" sz="500">
                <a:solidFill>
                  <a:srgbClr val="6E6E6E"/>
                </a:solidFill>
                <a:latin typeface="Arial"/>
                <a:cs typeface="Arial"/>
              </a:rPr>
              <a:t>r</a:t>
            </a:r>
            <a:r>
              <a:rPr dirty="0" sz="500">
                <a:solidFill>
                  <a:srgbClr val="565957"/>
                </a:solidFill>
                <a:latin typeface="Arial"/>
                <a:cs typeface="Arial"/>
              </a:rPr>
              <a:t>o</a:t>
            </a:r>
            <a:r>
              <a:rPr dirty="0" sz="500">
                <a:solidFill>
                  <a:srgbClr val="8A8A8A"/>
                </a:solidFill>
                <a:latin typeface="Arial"/>
                <a:cs typeface="Arial"/>
              </a:rPr>
              <a:t>l</a:t>
            </a:r>
            <a:r>
              <a:rPr dirty="0" sz="500" spc="135">
                <a:solidFill>
                  <a:srgbClr val="8A8A8A"/>
                </a:solidFill>
                <a:latin typeface="Arial"/>
                <a:cs typeface="Arial"/>
              </a:rPr>
              <a:t> </a:t>
            </a:r>
            <a:r>
              <a:rPr dirty="0" sz="500" spc="-20">
                <a:solidFill>
                  <a:srgbClr val="6E6E6E"/>
                </a:solidFill>
                <a:latin typeface="Arial"/>
                <a:cs typeface="Arial"/>
              </a:rPr>
              <a:t>home</a:t>
            </a:r>
            <a:endParaRPr sz="50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175"/>
              </a:spcBef>
            </a:pPr>
            <a:r>
              <a:rPr dirty="0" sz="450" spc="-10">
                <a:solidFill>
                  <a:srgbClr val="6E6E6E"/>
                </a:solidFill>
                <a:latin typeface="Times New Roman"/>
                <a:cs typeface="Times New Roman"/>
              </a:rPr>
              <a:t>st.&gt;&lt;vices111tdiE'a5e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355679" y="4980647"/>
            <a:ext cx="230504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baseline="3968" sz="1050" b="1">
                <a:solidFill>
                  <a:srgbClr val="385690"/>
                </a:solidFill>
                <a:latin typeface="Arial"/>
                <a:cs typeface="Arial"/>
              </a:rPr>
              <a:t>f;i</a:t>
            </a:r>
            <a:r>
              <a:rPr dirty="0" baseline="3968" sz="1050" spc="547" b="1">
                <a:solidFill>
                  <a:srgbClr val="385690"/>
                </a:solidFill>
                <a:latin typeface="Arial"/>
                <a:cs typeface="Arial"/>
              </a:rPr>
              <a:t> </a:t>
            </a:r>
            <a:r>
              <a:rPr dirty="0" sz="800" spc="-25">
                <a:solidFill>
                  <a:srgbClr val="565957"/>
                </a:solidFill>
                <a:latin typeface="Arial"/>
                <a:cs typeface="Arial"/>
              </a:rPr>
              <a:t>:!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654484" y="4831523"/>
            <a:ext cx="316865" cy="652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450" spc="65">
                <a:solidFill>
                  <a:srgbClr val="668EB6"/>
                </a:solidFill>
                <a:latin typeface="Times New Roman"/>
                <a:cs typeface="Times New Roman"/>
              </a:rPr>
              <a:t>*</a:t>
            </a:r>
            <a:r>
              <a:rPr dirty="0" sz="1450" spc="229">
                <a:solidFill>
                  <a:srgbClr val="668EB6"/>
                </a:solidFill>
                <a:latin typeface="Times New Roman"/>
                <a:cs typeface="Times New Roman"/>
              </a:rPr>
              <a:t> </a:t>
            </a:r>
            <a:r>
              <a:rPr dirty="0" baseline="-16203" sz="3600" spc="-75">
                <a:solidFill>
                  <a:srgbClr val="DFBA44"/>
                </a:solidFill>
                <a:latin typeface="Arial"/>
                <a:cs typeface="Arial"/>
              </a:rPr>
              <a:t>'</a:t>
            </a:r>
            <a:endParaRPr baseline="-16203" sz="3600">
              <a:latin typeface="Arial"/>
              <a:cs typeface="Arial"/>
            </a:endParaRPr>
          </a:p>
          <a:p>
            <a:pPr marL="40640">
              <a:lnSpc>
                <a:spcPct val="100000"/>
              </a:lnSpc>
              <a:spcBef>
                <a:spcPts val="840"/>
              </a:spcBef>
            </a:pPr>
            <a:r>
              <a:rPr dirty="0" sz="1000" spc="-50">
                <a:solidFill>
                  <a:srgbClr val="2B332F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1358176" y="5271621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399" y="0"/>
                </a:lnTo>
              </a:path>
            </a:pathLst>
          </a:custGeom>
          <a:ln w="4012">
            <a:solidFill>
              <a:srgbClr val="5558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1309052" y="4922683"/>
            <a:ext cx="414020" cy="416559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15250" sz="3825">
                <a:solidFill>
                  <a:srgbClr val="565957"/>
                </a:solidFill>
                <a:latin typeface="Arial"/>
                <a:cs typeface="Arial"/>
              </a:rPr>
              <a:t>-</a:t>
            </a:r>
            <a:r>
              <a:rPr dirty="0" baseline="-15250" sz="3825" spc="-1237">
                <a:solidFill>
                  <a:srgbClr val="565957"/>
                </a:solidFill>
                <a:latin typeface="Arial"/>
                <a:cs typeface="Arial"/>
              </a:rPr>
              <a:t>-</a:t>
            </a:r>
            <a:r>
              <a:rPr dirty="0" sz="800" spc="-70">
                <a:solidFill>
                  <a:srgbClr val="565957"/>
                </a:solidFill>
                <a:latin typeface="Arial"/>
                <a:cs typeface="Arial"/>
              </a:rPr>
              <a:t>....._</a:t>
            </a:r>
            <a:r>
              <a:rPr dirty="0" baseline="-15250" sz="3825" spc="-104">
                <a:solidFill>
                  <a:srgbClr val="565957"/>
                </a:solidFill>
                <a:latin typeface="Arial"/>
                <a:cs typeface="Arial"/>
              </a:rPr>
              <a:t>-</a:t>
            </a:r>
            <a:endParaRPr baseline="-15250" sz="3825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362407" y="5583274"/>
            <a:ext cx="29718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-10">
                <a:solidFill>
                  <a:srgbClr val="6E6E6E"/>
                </a:solidFill>
                <a:latin typeface="Arial"/>
                <a:cs typeface="Arial"/>
              </a:rPr>
              <a:t>flN"J:l))l.«r</a:t>
            </a:r>
            <a:endParaRPr sz="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735830" y="5580720"/>
            <a:ext cx="22987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190">
                <a:solidFill>
                  <a:srgbClr val="BA8082"/>
                </a:solidFill>
                <a:latin typeface="Arial"/>
                <a:cs typeface="Arial"/>
              </a:rPr>
              <a:t>•</a:t>
            </a:r>
            <a:r>
              <a:rPr dirty="0" sz="900" spc="190">
                <a:solidFill>
                  <a:srgbClr val="B3483D"/>
                </a:solidFill>
                <a:latin typeface="Arial"/>
                <a:cs typeface="Arial"/>
              </a:rPr>
              <a:t>•</a:t>
            </a:r>
            <a:r>
              <a:rPr dirty="0" sz="900" spc="190">
                <a:solidFill>
                  <a:srgbClr val="BA8082"/>
                </a:solidFill>
                <a:latin typeface="Arial"/>
                <a:cs typeface="Arial"/>
              </a:rPr>
              <a:t>•</a:t>
            </a:r>
            <a:endParaRPr sz="9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63599" y="5689755"/>
            <a:ext cx="175895" cy="201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1100" spc="-125">
                <a:solidFill>
                  <a:srgbClr val="2B332F"/>
                </a:solidFill>
                <a:latin typeface="Arial"/>
                <a:cs typeface="Arial"/>
              </a:rPr>
              <a:t>.</a:t>
            </a:r>
            <a:r>
              <a:rPr dirty="0" baseline="21739" sz="1725" spc="-1147" b="1" i="1">
                <a:solidFill>
                  <a:srgbClr val="2B332F"/>
                </a:solidFill>
                <a:latin typeface="Times New Roman"/>
                <a:cs typeface="Times New Roman"/>
              </a:rPr>
              <a:t>A</a:t>
            </a:r>
            <a:r>
              <a:rPr dirty="0" sz="1100" spc="-35">
                <a:solidFill>
                  <a:srgbClr val="2B332F"/>
                </a:solidFill>
                <a:latin typeface="Arial"/>
                <a:cs typeface="Arial"/>
              </a:rPr>
              <a:t>.</a:t>
            </a:r>
            <a:r>
              <a:rPr dirty="0" sz="1100" spc="-160">
                <a:solidFill>
                  <a:srgbClr val="2B332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2B332F"/>
                </a:solidFill>
                <a:latin typeface="Arial"/>
                <a:cs typeface="Arial"/>
              </a:rPr>
              <a:t>ii</a:t>
            </a:r>
            <a:endParaRPr sz="11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91657" y="5680563"/>
            <a:ext cx="69532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40">
                <a:solidFill>
                  <a:srgbClr val="424844"/>
                </a:solidFill>
                <a:latin typeface="Arial"/>
                <a:cs typeface="Arial"/>
              </a:rPr>
              <a:t>Markel</a:t>
            </a:r>
            <a:r>
              <a:rPr dirty="0" sz="550" spc="-90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24844"/>
                </a:solidFill>
                <a:latin typeface="Arial"/>
                <a:cs typeface="Arial"/>
              </a:rPr>
              <a:t>Opp&lt;&gt;rtunity</a:t>
            </a:r>
            <a:endParaRPr sz="5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356672" y="5550079"/>
            <a:ext cx="33528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00" spc="-55">
                <a:solidFill>
                  <a:srgbClr val="8A8A8A"/>
                </a:solidFill>
                <a:latin typeface="Times New Roman"/>
                <a:cs typeface="Times New Roman"/>
              </a:rPr>
              <a:t>,..</a:t>
            </a:r>
            <a:r>
              <a:rPr dirty="0" sz="900" spc="-55">
                <a:solidFill>
                  <a:srgbClr val="6E6E6E"/>
                </a:solidFill>
                <a:latin typeface="Times New Roman"/>
                <a:cs typeface="Times New Roman"/>
              </a:rPr>
              <a:t>,.,</a:t>
            </a:r>
            <a:r>
              <a:rPr dirty="0" sz="900" spc="-55">
                <a:solidFill>
                  <a:srgbClr val="8A8A8A"/>
                </a:solidFill>
                <a:latin typeface="Times New Roman"/>
                <a:cs typeface="Times New Roman"/>
              </a:rPr>
              <a:t>......,,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901496" y="5616980"/>
            <a:ext cx="5270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50">
                <a:solidFill>
                  <a:srgbClr val="7E6E54"/>
                </a:solidFill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323897" y="5648133"/>
            <a:ext cx="471805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900" spc="140">
                <a:solidFill>
                  <a:srgbClr val="A8AAA8"/>
                </a:solidFill>
                <a:latin typeface="Arial"/>
                <a:cs typeface="Arial"/>
              </a:rPr>
              <a:t>r</a:t>
            </a:r>
            <a:r>
              <a:rPr dirty="0" sz="900" spc="140">
                <a:solidFill>
                  <a:srgbClr val="8A8A8A"/>
                </a:solidFill>
                <a:latin typeface="Arial"/>
                <a:cs typeface="Arial"/>
              </a:rPr>
              <a:t>-</a:t>
            </a:r>
            <a:r>
              <a:rPr dirty="0" sz="900" spc="140">
                <a:solidFill>
                  <a:srgbClr val="6E6E6E"/>
                </a:solidFill>
                <a:latin typeface="Arial"/>
                <a:cs typeface="Arial"/>
              </a:rPr>
              <a:t>--</a:t>
            </a:r>
            <a:r>
              <a:rPr dirty="0" sz="900" spc="430">
                <a:solidFill>
                  <a:srgbClr val="8A8A8A"/>
                </a:solidFill>
                <a:latin typeface="Arial"/>
                <a:cs typeface="Arial"/>
              </a:rPr>
              <a:t>�</a:t>
            </a:r>
            <a:r>
              <a:rPr dirty="0" sz="900" spc="-110">
                <a:solidFill>
                  <a:srgbClr val="8A8A8A"/>
                </a:solidFill>
                <a:latin typeface="Arial"/>
                <a:cs typeface="Arial"/>
              </a:rPr>
              <a:t> </a:t>
            </a:r>
            <a:r>
              <a:rPr dirty="0" baseline="9259" sz="1350" spc="-187">
                <a:solidFill>
                  <a:srgbClr val="A8AAA8"/>
                </a:solidFill>
                <a:latin typeface="Times New Roman"/>
                <a:cs typeface="Times New Roman"/>
              </a:rPr>
              <a:t>:</a:t>
            </a:r>
            <a:endParaRPr baseline="9259" sz="13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87741" y="5799811"/>
            <a:ext cx="734060" cy="20256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99060" marR="5080" indent="-86995">
              <a:lnSpc>
                <a:spcPct val="108000"/>
              </a:lnSpc>
              <a:spcBef>
                <a:spcPts val="114"/>
              </a:spcBef>
            </a:pPr>
            <a:r>
              <a:rPr dirty="0" sz="600" spc="-55" b="1">
                <a:solidFill>
                  <a:srgbClr val="2B332F"/>
                </a:solidFill>
                <a:latin typeface="Times New Roman"/>
                <a:cs typeface="Times New Roman"/>
              </a:rPr>
              <a:t>Cl</a:t>
            </a:r>
            <a:r>
              <a:rPr dirty="0" sz="600" spc="185" b="1">
                <a:solidFill>
                  <a:srgbClr val="2B332F"/>
                </a:solidFill>
                <a:latin typeface="Times New Roman"/>
                <a:cs typeface="Times New Roman"/>
              </a:rPr>
              <a:t> </a:t>
            </a:r>
            <a:r>
              <a:rPr dirty="0" sz="400" spc="-20">
                <a:solidFill>
                  <a:srgbClr val="6E6E6E"/>
                </a:solidFill>
                <a:latin typeface="Arial"/>
                <a:cs typeface="Arial"/>
              </a:rPr>
              <a:t>(),o,,vi�</a:t>
            </a:r>
            <a:r>
              <a:rPr dirty="0" sz="450" spc="-20">
                <a:solidFill>
                  <a:srgbClr val="565957"/>
                </a:solidFill>
                <a:latin typeface="Times New Roman"/>
                <a:cs typeface="Times New Roman"/>
              </a:rPr>
              <a:t>d•rn,11•1d</a:t>
            </a:r>
            <a:r>
              <a:rPr dirty="0" sz="450" spc="50">
                <a:solidFill>
                  <a:srgbClr val="565957"/>
                </a:solidFill>
                <a:latin typeface="Times New Roman"/>
                <a:cs typeface="Times New Roman"/>
              </a:rPr>
              <a:t> </a:t>
            </a:r>
            <a:r>
              <a:rPr dirty="0" sz="450" spc="-35">
                <a:solidFill>
                  <a:srgbClr val="6E6E6E"/>
                </a:solidFill>
                <a:latin typeface="Arial"/>
                <a:cs typeface="Arial"/>
              </a:rPr>
              <a:t>fcr-</a:t>
            </a:r>
            <a:r>
              <a:rPr dirty="0" sz="450" spc="-40">
                <a:solidFill>
                  <a:srgbClr val="6E6E6E"/>
                </a:solidFill>
                <a:latin typeface="Arial"/>
                <a:cs typeface="Arial"/>
              </a:rPr>
              <a:t>hotr-</a:t>
            </a:r>
            <a:r>
              <a:rPr dirty="0" sz="450" spc="-65">
                <a:solidFill>
                  <a:srgbClr val="6E6E6E"/>
                </a:solidFill>
                <a:latin typeface="Arial"/>
                <a:cs typeface="Arial"/>
              </a:rPr>
              <a:t>ie</a:t>
            </a:r>
            <a:r>
              <a:rPr dirty="0" sz="450" spc="50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st!r'lnt"1</a:t>
            </a:r>
            <a:r>
              <a:rPr dirty="0" sz="450" spc="-10">
                <a:solidFill>
                  <a:srgbClr val="A8AAA8"/>
                </a:solidFill>
                <a:latin typeface="Arial"/>
                <a:cs typeface="Arial"/>
              </a:rPr>
              <a:t>f</a:t>
            </a:r>
            <a:r>
              <a:rPr dirty="0" sz="450" spc="-10">
                <a:solidFill>
                  <a:srgbClr val="6E6E6E"/>
                </a:solidFill>
                <a:latin typeface="Arial"/>
                <a:cs typeface="Arial"/>
              </a:rPr>
              <a:t>?1</a:t>
            </a:r>
            <a:r>
              <a:rPr dirty="0" sz="450" spc="-10">
                <a:solidFill>
                  <a:srgbClr val="424844"/>
                </a:solidFill>
                <a:latin typeface="Arial"/>
                <a:cs typeface="Arial"/>
              </a:rPr>
              <a:t>f</a:t>
            </a:r>
            <a:r>
              <a:rPr dirty="0" sz="450" spc="-10">
                <a:solidFill>
                  <a:srgbClr val="6E6E6E"/>
                </a:solidFill>
                <a:latin typeface="Arial"/>
                <a:cs typeface="Arial"/>
              </a:rPr>
              <a:t>11dlcll</a:t>
            </a:r>
            <a:endParaRPr sz="4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330900" y="5776574"/>
            <a:ext cx="654050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06375" algn="l"/>
                <a:tab pos="546735" algn="l"/>
              </a:tabLst>
            </a:pPr>
            <a:r>
              <a:rPr dirty="0" baseline="6172" sz="675" spc="-75" b="1">
                <a:solidFill>
                  <a:srgbClr val="2B332F"/>
                </a:solidFill>
                <a:latin typeface="Times New Roman"/>
                <a:cs typeface="Times New Roman"/>
              </a:rPr>
              <a:t>A</a:t>
            </a:r>
            <a:r>
              <a:rPr dirty="0" baseline="6172" sz="675" b="1">
                <a:solidFill>
                  <a:srgbClr val="2B332F"/>
                </a:solidFill>
                <a:latin typeface="Times New Roman"/>
                <a:cs typeface="Times New Roman"/>
              </a:rPr>
              <a:t>	</a:t>
            </a:r>
            <a:r>
              <a:rPr dirty="0" sz="550" b="1">
                <a:solidFill>
                  <a:srgbClr val="8A8A8A"/>
                </a:solidFill>
                <a:latin typeface="Times New Roman"/>
                <a:cs typeface="Times New Roman"/>
              </a:rPr>
              <a:t>Cl</a:t>
            </a:r>
            <a:r>
              <a:rPr dirty="0" sz="550" spc="490" b="1">
                <a:solidFill>
                  <a:srgbClr val="8A8A8A"/>
                </a:solidFill>
                <a:latin typeface="Times New Roman"/>
                <a:cs typeface="Times New Roman"/>
              </a:rPr>
              <a:t> </a:t>
            </a:r>
            <a:r>
              <a:rPr dirty="0" sz="550" spc="-50">
                <a:solidFill>
                  <a:srgbClr val="565957"/>
                </a:solidFill>
                <a:latin typeface="Arial"/>
                <a:cs typeface="Arial"/>
              </a:rPr>
              <a:t>0</a:t>
            </a:r>
            <a:r>
              <a:rPr dirty="0" sz="550">
                <a:solidFill>
                  <a:srgbClr val="565957"/>
                </a:solidFill>
                <a:latin typeface="Arial"/>
                <a:cs typeface="Arial"/>
              </a:rPr>
              <a:t>	</a:t>
            </a:r>
            <a:r>
              <a:rPr dirty="0" baseline="2923" sz="1425" spc="-37">
                <a:solidFill>
                  <a:srgbClr val="6E6E6E"/>
                </a:solidFill>
                <a:latin typeface="Arial"/>
                <a:cs typeface="Arial"/>
              </a:rPr>
              <a:t>...</a:t>
            </a:r>
            <a:endParaRPr baseline="2923" sz="1425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489375" y="5663455"/>
            <a:ext cx="120650" cy="4394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700" spc="-675">
                <a:solidFill>
                  <a:srgbClr val="8A8A8A"/>
                </a:solidFill>
                <a:latin typeface="Times New Roman"/>
                <a:cs typeface="Times New Roman"/>
              </a:rPr>
              <a:t>-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252817" y="5746955"/>
            <a:ext cx="698500" cy="324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44500" algn="l"/>
                <a:tab pos="684530" algn="l"/>
              </a:tabLst>
            </a:pPr>
            <a:r>
              <a:rPr dirty="0" u="heavy" sz="1950" spc="75">
                <a:solidFill>
                  <a:srgbClr val="6E6E6E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950" spc="-50">
                <a:solidFill>
                  <a:srgbClr val="6E6E6E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-</a:t>
            </a:r>
            <a:r>
              <a:rPr dirty="0" u="heavy" sz="1950">
                <a:solidFill>
                  <a:srgbClr val="6E6E6E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dirty="0" u="heavy" sz="1950" spc="-50">
                <a:solidFill>
                  <a:srgbClr val="8A8A8A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-</a:t>
            </a:r>
            <a:r>
              <a:rPr dirty="0" u="heavy" sz="1950">
                <a:solidFill>
                  <a:srgbClr val="8A8A8A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endParaRPr sz="19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934961" y="5906292"/>
            <a:ext cx="8890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75">
                <a:latin typeface="Arial"/>
                <a:cs typeface="Arial"/>
              </a:rPr>
              <a:t>....</a:t>
            </a:r>
            <a:endParaRPr sz="7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74554" y="6300298"/>
            <a:ext cx="56134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10">
                <a:solidFill>
                  <a:srgbClr val="6E6E6E"/>
                </a:solidFill>
                <a:latin typeface="Arial"/>
                <a:cs typeface="Arial"/>
              </a:rPr>
              <a:t>a,,dlntl}ffl</a:t>
            </a:r>
            <a:r>
              <a:rPr dirty="0" sz="400" spc="10">
                <a:solidFill>
                  <a:srgbClr val="8A8A8A"/>
                </a:solidFill>
                <a:latin typeface="Arial"/>
                <a:cs typeface="Arial"/>
              </a:rPr>
              <a:t>e</a:t>
            </a:r>
            <a:r>
              <a:rPr dirty="0" sz="400" spc="10">
                <a:solidFill>
                  <a:srgbClr val="2B332F"/>
                </a:solidFill>
                <a:latin typeface="Arial"/>
                <a:cs typeface="Arial"/>
              </a:rPr>
              <a:t>t</a:t>
            </a:r>
            <a:r>
              <a:rPr dirty="0" sz="400" spc="75">
                <a:solidFill>
                  <a:srgbClr val="2B332F"/>
                </a:solidFill>
                <a:latin typeface="Arial"/>
                <a:cs typeface="Arial"/>
              </a:rPr>
              <a:t> </a:t>
            </a:r>
            <a:r>
              <a:rPr dirty="0" sz="350">
                <a:solidFill>
                  <a:srgbClr val="6E6E6E"/>
                </a:solidFill>
                <a:latin typeface="Arial"/>
                <a:cs typeface="Arial"/>
              </a:rPr>
              <a:t>l)e'le1r</a:t>
            </a:r>
            <a:r>
              <a:rPr dirty="0" sz="350">
                <a:solidFill>
                  <a:srgbClr val="8A8A8A"/>
                </a:solidFill>
                <a:latin typeface="Arial"/>
                <a:cs typeface="Arial"/>
              </a:rPr>
              <a:t>-</a:t>
            </a:r>
            <a:r>
              <a:rPr dirty="0" sz="350" spc="-20">
                <a:solidFill>
                  <a:srgbClr val="8A8A8A"/>
                </a:solidFill>
                <a:latin typeface="Arial"/>
                <a:cs typeface="Arial"/>
              </a:rPr>
              <a:t>1</a:t>
            </a:r>
            <a:r>
              <a:rPr dirty="0" sz="350" spc="-20">
                <a:solidFill>
                  <a:srgbClr val="6E6E6E"/>
                </a:solidFill>
                <a:latin typeface="Arial"/>
                <a:cs typeface="Arial"/>
              </a:rPr>
              <a:t>t</a:t>
            </a:r>
            <a:r>
              <a:rPr dirty="0" sz="350" spc="-20">
                <a:solidFill>
                  <a:srgbClr val="2B332F"/>
                </a:solidFill>
                <a:latin typeface="Arial"/>
                <a:cs typeface="Arial"/>
              </a:rPr>
              <a:t>i</a:t>
            </a:r>
            <a:r>
              <a:rPr dirty="0" sz="350" spc="-20">
                <a:solidFill>
                  <a:srgbClr val="6E6E6E"/>
                </a:solidFill>
                <a:latin typeface="Arial"/>
                <a:cs typeface="Arial"/>
              </a:rPr>
              <a:t>�</a:t>
            </a:r>
            <a:endParaRPr sz="3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513250" y="6281147"/>
            <a:ext cx="30099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6E6E6E"/>
                </a:solidFill>
                <a:latin typeface="Times New Roman"/>
                <a:cs typeface="Times New Roman"/>
              </a:rPr>
              <a:t>and</a:t>
            </a:r>
            <a:r>
              <a:rPr dirty="0" sz="550" spc="-10">
                <a:solidFill>
                  <a:srgbClr val="6E6E6E"/>
                </a:solidFill>
                <a:latin typeface="Arial"/>
                <a:cs typeface="Arial"/>
              </a:rPr>
              <a:t>offer</a:t>
            </a:r>
            <a:r>
              <a:rPr dirty="0" sz="550" spc="-10">
                <a:solidFill>
                  <a:srgbClr val="8A8A8A"/>
                </a:solidFill>
                <a:latin typeface="Arial"/>
                <a:cs typeface="Arial"/>
              </a:rPr>
              <a:t>s</a:t>
            </a:r>
            <a:endParaRPr sz="5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964628" y="3858893"/>
            <a:ext cx="109982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b="1">
                <a:solidFill>
                  <a:srgbClr val="424844"/>
                </a:solidFill>
                <a:latin typeface="Arial"/>
                <a:cs typeface="Arial"/>
              </a:rPr>
              <a:t>A</a:t>
            </a:r>
            <a:r>
              <a:rPr dirty="0" sz="850" spc="-70" b="1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850" spc="-75" b="1">
                <a:solidFill>
                  <a:srgbClr val="424844"/>
                </a:solidFill>
                <a:latin typeface="Arial"/>
                <a:cs typeface="Arial"/>
              </a:rPr>
              <a:t>Seamless</a:t>
            </a:r>
            <a:r>
              <a:rPr dirty="0" sz="850" spc="-25" b="1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850" spc="-45" b="1">
                <a:solidFill>
                  <a:srgbClr val="2B332F"/>
                </a:solidFill>
                <a:latin typeface="Arial"/>
                <a:cs typeface="Arial"/>
              </a:rPr>
              <a:t>Experience</a:t>
            </a:r>
            <a:endParaRPr sz="8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367047" y="3612991"/>
            <a:ext cx="291465" cy="9144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800" spc="85">
                <a:latin typeface="Arial"/>
                <a:cs typeface="Arial"/>
              </a:rPr>
              <a:t>-</a:t>
            </a:r>
            <a:endParaRPr sz="58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138188" y="5023801"/>
            <a:ext cx="657860" cy="324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150" spc="-95">
                <a:solidFill>
                  <a:srgbClr val="6E6E6E"/>
                </a:solidFill>
                <a:latin typeface="Arial"/>
                <a:cs typeface="Arial"/>
              </a:rPr>
              <a:t>..</a:t>
            </a:r>
            <a:r>
              <a:rPr dirty="0" sz="1150" spc="-350">
                <a:solidFill>
                  <a:srgbClr val="6E6E6E"/>
                </a:solidFill>
                <a:latin typeface="Arial"/>
                <a:cs typeface="Arial"/>
              </a:rPr>
              <a:t>.</a:t>
            </a:r>
            <a:r>
              <a:rPr dirty="0" sz="1950" spc="-1235">
                <a:solidFill>
                  <a:srgbClr val="8A8A8A"/>
                </a:solidFill>
                <a:latin typeface="Arial"/>
                <a:cs typeface="Arial"/>
              </a:rPr>
              <a:t>-</a:t>
            </a:r>
            <a:r>
              <a:rPr dirty="0" sz="350">
                <a:solidFill>
                  <a:srgbClr val="8A8A8A"/>
                </a:solidFill>
                <a:latin typeface="Times New Roman"/>
                <a:cs typeface="Times New Roman"/>
              </a:rPr>
              <a:t>�</a:t>
            </a:r>
            <a:r>
              <a:rPr dirty="0" sz="350" spc="285">
                <a:solidFill>
                  <a:srgbClr val="8A8A8A"/>
                </a:solidFill>
                <a:latin typeface="Times New Roman"/>
                <a:cs typeface="Times New Roman"/>
              </a:rPr>
              <a:t>  </a:t>
            </a:r>
            <a:r>
              <a:rPr dirty="0" sz="1950" spc="-100">
                <a:solidFill>
                  <a:srgbClr val="A8AAA8"/>
                </a:solidFill>
                <a:latin typeface="Arial"/>
                <a:cs typeface="Arial"/>
              </a:rPr>
              <a:t>·</a:t>
            </a:r>
            <a:r>
              <a:rPr dirty="0" sz="1950" spc="-100">
                <a:solidFill>
                  <a:srgbClr val="8A8A8A"/>
                </a:solidFill>
                <a:latin typeface="Arial"/>
                <a:cs typeface="Arial"/>
              </a:rPr>
              <a:t>----</a:t>
            </a:r>
            <a:r>
              <a:rPr dirty="0" sz="1950" spc="-325">
                <a:solidFill>
                  <a:srgbClr val="6E6E6E"/>
                </a:solidFill>
                <a:latin typeface="Arial"/>
                <a:cs typeface="Arial"/>
              </a:rPr>
              <a:t>·</a:t>
            </a:r>
            <a:r>
              <a:rPr dirty="0" sz="1950" spc="-325">
                <a:solidFill>
                  <a:srgbClr val="8A8A8A"/>
                </a:solidFill>
                <a:latin typeface="Arial"/>
                <a:cs typeface="Arial"/>
              </a:rPr>
              <a:t>-</a:t>
            </a:r>
            <a:endParaRPr sz="19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399010" y="5228081"/>
            <a:ext cx="14097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114">
                <a:solidFill>
                  <a:srgbClr val="8A8A8A"/>
                </a:solidFill>
                <a:latin typeface="Times New Roman"/>
                <a:cs typeface="Times New Roman"/>
              </a:rPr>
              <a:t>....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514023" y="5228081"/>
            <a:ext cx="21590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>
                <a:solidFill>
                  <a:srgbClr val="8A8A8A"/>
                </a:solidFill>
                <a:latin typeface="Times New Roman"/>
                <a:cs typeface="Times New Roman"/>
              </a:rPr>
              <a:t>.1oo1.-</a:t>
            </a:r>
            <a:r>
              <a:rPr dirty="0" sz="350" spc="-25">
                <a:solidFill>
                  <a:srgbClr val="A8AAA8"/>
                </a:solidFill>
                <a:latin typeface="Times New Roman"/>
                <a:cs typeface="Times New Roman"/>
              </a:rPr>
              <a:t>�</a:t>
            </a:r>
            <a:r>
              <a:rPr dirty="0" sz="350" spc="-25">
                <a:solidFill>
                  <a:srgbClr val="8A8A8A"/>
                </a:solidFill>
                <a:latin typeface="Times New Roman"/>
                <a:cs typeface="Times New Roman"/>
              </a:rPr>
              <a:t>-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145722" y="5137687"/>
            <a:ext cx="659130" cy="2171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00" spc="75">
                <a:solidFill>
                  <a:srgbClr val="8A8A8A"/>
                </a:solidFill>
                <a:latin typeface="Times New Roman"/>
                <a:cs typeface="Times New Roman"/>
              </a:rPr>
              <a:t>"'"-</a:t>
            </a:r>
            <a:r>
              <a:rPr dirty="0" sz="700" spc="70">
                <a:solidFill>
                  <a:srgbClr val="8A8A8A"/>
                </a:solidFill>
                <a:latin typeface="Times New Roman"/>
                <a:cs typeface="Times New Roman"/>
              </a:rPr>
              <a:t>_.....,._-</a:t>
            </a:r>
            <a:r>
              <a:rPr dirty="0" sz="700" spc="-55">
                <a:solidFill>
                  <a:srgbClr val="8A8A8A"/>
                </a:solidFill>
                <a:latin typeface="Times New Roman"/>
                <a:cs typeface="Times New Roman"/>
              </a:rPr>
              <a:t>..</a:t>
            </a:r>
            <a:r>
              <a:rPr dirty="0" sz="1250" spc="-55">
                <a:solidFill>
                  <a:srgbClr val="8A8A8A"/>
                </a:solidFill>
                <a:latin typeface="Arial"/>
                <a:cs typeface="Arial"/>
              </a:rPr>
              <a:t>_</a:t>
            </a:r>
            <a:endParaRPr sz="12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149224" y="5460451"/>
            <a:ext cx="38036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solidFill>
                  <a:srgbClr val="2B332F"/>
                </a:solidFill>
                <a:latin typeface="Arial"/>
                <a:cs typeface="Arial"/>
              </a:rPr>
              <a:t>c,</a:t>
            </a:r>
            <a:r>
              <a:rPr dirty="0" sz="450">
                <a:solidFill>
                  <a:srgbClr val="8A8A8A"/>
                </a:solidFill>
                <a:latin typeface="Arial"/>
                <a:cs typeface="Arial"/>
              </a:rPr>
              <a:t>i...i.-</a:t>
            </a:r>
            <a:r>
              <a:rPr dirty="0" sz="450" spc="40">
                <a:solidFill>
                  <a:srgbClr val="6E6E6E"/>
                </a:solidFill>
                <a:latin typeface="Arial"/>
                <a:cs typeface="Arial"/>
              </a:rPr>
              <a:t>�</a:t>
            </a:r>
            <a:r>
              <a:rPr dirty="0" sz="450" spc="40">
                <a:solidFill>
                  <a:srgbClr val="8A8A8A"/>
                </a:solidFill>
                <a:latin typeface="Arial"/>
                <a:cs typeface="Arial"/>
              </a:rPr>
              <a:t>...-</a:t>
            </a:r>
            <a:endParaRPr sz="45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147084" y="5540886"/>
            <a:ext cx="409575" cy="71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185">
                <a:solidFill>
                  <a:srgbClr val="2B332F"/>
                </a:solidFill>
                <a:latin typeface="Arial"/>
                <a:cs typeface="Arial"/>
              </a:rPr>
              <a:t>·</a:t>
            </a:r>
            <a:r>
              <a:rPr dirty="0" sz="300" spc="185">
                <a:solidFill>
                  <a:srgbClr val="8A8A8A"/>
                </a:solidFill>
                <a:latin typeface="Arial"/>
                <a:cs typeface="Arial"/>
              </a:rPr>
              <a:t>l'\,o-</a:t>
            </a:r>
            <a:r>
              <a:rPr dirty="0" sz="300" spc="160">
                <a:solidFill>
                  <a:srgbClr val="6E6E6E"/>
                </a:solidFill>
                <a:latin typeface="Arial"/>
                <a:cs typeface="Arial"/>
              </a:rPr>
              <a:t>li</a:t>
            </a:r>
            <a:r>
              <a:rPr dirty="0" sz="300" spc="160">
                <a:solidFill>
                  <a:srgbClr val="8A8A8A"/>
                </a:solidFill>
                <a:latin typeface="Arial"/>
                <a:cs typeface="Arial"/>
              </a:rPr>
              <a:t>-</a:t>
            </a:r>
            <a:r>
              <a:rPr dirty="0" sz="300" spc="150">
                <a:solidFill>
                  <a:srgbClr val="8A8A8A"/>
                </a:solidFill>
                <a:latin typeface="Arial"/>
                <a:cs typeface="Arial"/>
              </a:rPr>
              <a:t>-</a:t>
            </a:r>
            <a:endParaRPr sz="3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2139927" y="5500541"/>
            <a:ext cx="8382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solidFill>
                  <a:srgbClr val="2B332F"/>
                </a:solidFill>
                <a:latin typeface="Arial"/>
                <a:cs typeface="Arial"/>
              </a:rPr>
              <a:t>.,</a:t>
            </a:r>
            <a:endParaRPr sz="10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109786" y="5583018"/>
            <a:ext cx="52578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u="sng" sz="400" spc="430">
                <a:solidFill>
                  <a:srgbClr val="2B332F"/>
                </a:solidFill>
                <a:uFill>
                  <a:solidFill>
                    <a:srgbClr val="6D6D6D"/>
                  </a:solidFill>
                </a:uFill>
                <a:latin typeface="Arial"/>
                <a:cs typeface="Arial"/>
              </a:rPr>
              <a:t>0</a:t>
            </a:r>
            <a:r>
              <a:rPr dirty="0" u="sng" sz="400" spc="430">
                <a:solidFill>
                  <a:srgbClr val="8A8A8A"/>
                </a:solidFill>
                <a:uFill>
                  <a:solidFill>
                    <a:srgbClr val="6D6D6D"/>
                  </a:solidFill>
                </a:uFill>
                <a:latin typeface="Arial"/>
                <a:cs typeface="Arial"/>
              </a:rPr>
              <a:t>-</a:t>
            </a:r>
            <a:r>
              <a:rPr dirty="0" u="sng" baseline="12345" sz="675" spc="270">
                <a:solidFill>
                  <a:srgbClr val="8A8A8A"/>
                </a:solidFill>
                <a:uFill>
                  <a:solidFill>
                    <a:srgbClr val="6D6D6D"/>
                  </a:solidFill>
                </a:uFill>
                <a:latin typeface="Arial"/>
                <a:cs typeface="Arial"/>
              </a:rPr>
              <a:t>_</a:t>
            </a:r>
            <a:r>
              <a:rPr dirty="0" u="none" sz="400" spc="180">
                <a:solidFill>
                  <a:srgbClr val="6E6E6E"/>
                </a:solidFill>
                <a:latin typeface="Arial"/>
                <a:cs typeface="Arial"/>
              </a:rPr>
              <a:t>-</a:t>
            </a:r>
            <a:r>
              <a:rPr dirty="0" u="none" sz="400" spc="16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u="none" sz="400" spc="-10">
                <a:solidFill>
                  <a:srgbClr val="8A8A8A"/>
                </a:solidFill>
                <a:latin typeface="Arial"/>
                <a:cs typeface="Arial"/>
              </a:rPr>
              <a:t>.........</a:t>
            </a:r>
            <a:endParaRPr sz="4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2110887" y="5479348"/>
            <a:ext cx="589280" cy="44704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750" spc="-190">
                <a:solidFill>
                  <a:srgbClr val="424844"/>
                </a:solidFill>
                <a:latin typeface="Arial"/>
                <a:cs typeface="Arial"/>
              </a:rPr>
              <a:t>·</a:t>
            </a:r>
            <a:r>
              <a:rPr dirty="0" sz="2750" spc="-190">
                <a:solidFill>
                  <a:srgbClr val="8A8A8A"/>
                </a:solidFill>
                <a:latin typeface="Arial"/>
                <a:cs typeface="Arial"/>
              </a:rPr>
              <a:t>-</a:t>
            </a:r>
            <a:r>
              <a:rPr dirty="0" sz="2750" spc="-180">
                <a:solidFill>
                  <a:srgbClr val="8A8A8A"/>
                </a:solidFill>
                <a:latin typeface="Arial"/>
                <a:cs typeface="Arial"/>
              </a:rPr>
              <a:t>-</a:t>
            </a:r>
            <a:r>
              <a:rPr dirty="0" sz="2750" spc="-185">
                <a:solidFill>
                  <a:srgbClr val="8A8A8A"/>
                </a:solidFill>
                <a:latin typeface="Arial"/>
                <a:cs typeface="Arial"/>
              </a:rPr>
              <a:t>--</a:t>
            </a:r>
            <a:r>
              <a:rPr dirty="0" sz="2750" spc="-100">
                <a:solidFill>
                  <a:srgbClr val="8A8A8A"/>
                </a:solidFill>
                <a:latin typeface="Arial"/>
                <a:cs typeface="Arial"/>
              </a:rPr>
              <a:t>-</a:t>
            </a:r>
            <a:endParaRPr sz="275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968158" y="4566980"/>
            <a:ext cx="75819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209">
              <a:lnSpc>
                <a:spcPct val="100000"/>
              </a:lnSpc>
              <a:spcBef>
                <a:spcPts val="105"/>
              </a:spcBef>
            </a:pPr>
            <a:r>
              <a:rPr dirty="0" sz="1400" spc="-110">
                <a:solidFill>
                  <a:srgbClr val="6E6E6E"/>
                </a:solidFill>
                <a:latin typeface="Arial"/>
                <a:cs typeface="Arial"/>
              </a:rPr>
              <a:t>...........</a:t>
            </a:r>
            <a:endParaRPr sz="1400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3454200" y="5922821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 h="0">
                <a:moveTo>
                  <a:pt x="0" y="0"/>
                </a:moveTo>
                <a:lnTo>
                  <a:pt x="18340" y="0"/>
                </a:lnTo>
              </a:path>
            </a:pathLst>
          </a:custGeom>
          <a:ln w="12767">
            <a:solidFill>
              <a:srgbClr val="0A3B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3441499" y="5833517"/>
            <a:ext cx="5588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 b="1">
                <a:solidFill>
                  <a:srgbClr val="0A3B24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3484789" y="5965720"/>
            <a:ext cx="248920" cy="0"/>
          </a:xfrm>
          <a:custGeom>
            <a:avLst/>
            <a:gdLst/>
            <a:ahLst/>
            <a:cxnLst/>
            <a:rect l="l" t="t" r="r" b="b"/>
            <a:pathLst>
              <a:path w="248920" h="0">
                <a:moveTo>
                  <a:pt x="0" y="0"/>
                </a:moveTo>
                <a:lnTo>
                  <a:pt x="248441" y="0"/>
                </a:lnTo>
              </a:path>
            </a:pathLst>
          </a:custGeom>
          <a:ln w="12767">
            <a:solidFill>
              <a:srgbClr val="0A3B2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 txBox="1"/>
          <p:nvPr/>
        </p:nvSpPr>
        <p:spPr>
          <a:xfrm>
            <a:off x="2998069" y="5787044"/>
            <a:ext cx="663575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1300" spc="-185" b="1">
                <a:solidFill>
                  <a:srgbClr val="0A3B24"/>
                </a:solidFill>
                <a:uFill>
                  <a:solidFill>
                    <a:srgbClr val="424844"/>
                  </a:solidFill>
                </a:uFill>
                <a:latin typeface="Times New Roman"/>
                <a:cs typeface="Times New Roman"/>
              </a:rPr>
              <a:t>Mh:fh</a:t>
            </a:r>
            <a:r>
              <a:rPr dirty="0" u="heavy" sz="1300" spc="-185" b="1">
                <a:solidFill>
                  <a:srgbClr val="424844"/>
                </a:solidFill>
                <a:uFill>
                  <a:solidFill>
                    <a:srgbClr val="424844"/>
                  </a:solidFill>
                </a:uFill>
                <a:latin typeface="Times New Roman"/>
                <a:cs typeface="Times New Roman"/>
              </a:rPr>
              <a:t>··</a:t>
            </a:r>
            <a:r>
              <a:rPr dirty="0" u="none" sz="1300" spc="-185" b="1">
                <a:solidFill>
                  <a:srgbClr val="424844"/>
                </a:solidFill>
                <a:latin typeface="Times New Roman"/>
                <a:cs typeface="Times New Roman"/>
              </a:rPr>
              <a:t>·</a:t>
            </a:r>
            <a:r>
              <a:rPr dirty="0" u="none" sz="1300" spc="-15" b="1">
                <a:solidFill>
                  <a:srgbClr val="424844"/>
                </a:solidFill>
                <a:latin typeface="Times New Roman"/>
                <a:cs typeface="Times New Roman"/>
              </a:rPr>
              <a:t> </a:t>
            </a:r>
            <a:r>
              <a:rPr dirty="0" u="none" sz="1300" spc="-290" b="1">
                <a:solidFill>
                  <a:srgbClr val="0A3B24"/>
                </a:solidFill>
                <a:latin typeface="Times New Roman"/>
                <a:cs typeface="Times New Roman"/>
              </a:rPr>
              <a:t>rM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703478" y="4075175"/>
            <a:ext cx="777875" cy="2863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33045">
              <a:lnSpc>
                <a:spcPct val="100000"/>
              </a:lnSpc>
              <a:spcBef>
                <a:spcPts val="110"/>
              </a:spcBef>
            </a:pPr>
            <a:r>
              <a:rPr dirty="0" sz="1700" spc="-114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baseline="62500" sz="1200" spc="-172">
                <a:latin typeface="Times New Roman"/>
                <a:cs typeface="Times New Roman"/>
              </a:rPr>
              <a:t>.</a:t>
            </a:r>
            <a:r>
              <a:rPr dirty="0" sz="1700" spc="-114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baseline="62500" sz="1200" spc="-172">
                <a:latin typeface="Times New Roman"/>
                <a:cs typeface="Times New Roman"/>
              </a:rPr>
              <a:t>_</a:t>
            </a:r>
            <a:r>
              <a:rPr dirty="0" sz="1700" spc="-114">
                <a:solidFill>
                  <a:srgbClr val="565957"/>
                </a:solidFill>
                <a:latin typeface="Times New Roman"/>
                <a:cs typeface="Times New Roman"/>
              </a:rPr>
              <a:t>.....</a:t>
            </a:r>
            <a:r>
              <a:rPr dirty="0" baseline="76923" sz="975" spc="-172">
                <a:solidFill>
                  <a:srgbClr val="565957"/>
                </a:solidFill>
                <a:latin typeface="Arial"/>
                <a:cs typeface="Arial"/>
              </a:rPr>
              <a:t>.</a:t>
            </a:r>
            <a:r>
              <a:rPr dirty="0" sz="1700" spc="-114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baseline="76923" sz="975" spc="-172">
                <a:solidFill>
                  <a:srgbClr val="565957"/>
                </a:solidFill>
                <a:latin typeface="Arial"/>
                <a:cs typeface="Arial"/>
              </a:rPr>
              <a:t>..</a:t>
            </a:r>
            <a:r>
              <a:rPr dirty="0" sz="1700" spc="-114">
                <a:solidFill>
                  <a:srgbClr val="565957"/>
                </a:solidFill>
                <a:latin typeface="Times New Roman"/>
                <a:cs typeface="Times New Roman"/>
              </a:rPr>
              <a:t>.</a:t>
            </a:r>
            <a:r>
              <a:rPr dirty="0" baseline="76923" sz="975" spc="-172">
                <a:solidFill>
                  <a:srgbClr val="565957"/>
                </a:solidFill>
                <a:latin typeface="Arial"/>
                <a:cs typeface="Arial"/>
              </a:rPr>
              <a:t>..</a:t>
            </a:r>
            <a:r>
              <a:rPr dirty="0" baseline="76923" sz="975" spc="-172">
                <a:latin typeface="Arial"/>
                <a:cs typeface="Arial"/>
              </a:rPr>
              <a:t>.</a:t>
            </a:r>
            <a:r>
              <a:rPr dirty="0" sz="1700" spc="-114">
                <a:solidFill>
                  <a:srgbClr val="2B332F"/>
                </a:solidFill>
                <a:latin typeface="Times New Roman"/>
                <a:cs typeface="Times New Roman"/>
              </a:rPr>
              <a:t>..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528816" y="4564936"/>
            <a:ext cx="790575" cy="1309370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algn="ctr" marL="4445">
              <a:lnSpc>
                <a:spcPct val="100000"/>
              </a:lnSpc>
              <a:spcBef>
                <a:spcPts val="150"/>
              </a:spcBef>
            </a:pPr>
            <a:r>
              <a:rPr dirty="0" sz="600" spc="-10">
                <a:solidFill>
                  <a:srgbClr val="2B332F"/>
                </a:solidFill>
                <a:latin typeface="Times New Roman"/>
                <a:cs typeface="Times New Roman"/>
              </a:rPr>
              <a:t>Howwa$:you</a:t>
            </a:r>
            <a:r>
              <a:rPr dirty="0" sz="600" spc="-10">
                <a:solidFill>
                  <a:srgbClr val="565957"/>
                </a:solidFill>
                <a:latin typeface="Times New Roman"/>
                <a:cs typeface="Times New Roman"/>
              </a:rPr>
              <a:t>r</a:t>
            </a:r>
            <a:endParaRPr sz="600">
              <a:latin typeface="Times New Roman"/>
              <a:cs typeface="Times New Roman"/>
            </a:endParaRPr>
          </a:p>
          <a:p>
            <a:pPr algn="ctr">
              <a:lnSpc>
                <a:spcPts val="470"/>
              </a:lnSpc>
              <a:spcBef>
                <a:spcPts val="50"/>
              </a:spcBef>
            </a:pPr>
            <a:r>
              <a:rPr dirty="0" sz="600" spc="-10">
                <a:solidFill>
                  <a:srgbClr val="424844"/>
                </a:solidFill>
                <a:latin typeface="Arial"/>
                <a:cs typeface="Arial"/>
              </a:rPr>
              <a:t>experience?</a:t>
            </a:r>
            <a:endParaRPr sz="600">
              <a:latin typeface="Arial"/>
              <a:cs typeface="Arial"/>
            </a:endParaRPr>
          </a:p>
          <a:p>
            <a:pPr algn="ctr" marL="10160">
              <a:lnSpc>
                <a:spcPts val="2690"/>
              </a:lnSpc>
            </a:pPr>
            <a:r>
              <a:rPr dirty="0" sz="1550" spc="-450">
                <a:solidFill>
                  <a:srgbClr val="6E6E6E"/>
                </a:solidFill>
                <a:latin typeface="Times New Roman"/>
                <a:cs typeface="Times New Roman"/>
              </a:rPr>
              <a:t>.</a:t>
            </a:r>
            <a:r>
              <a:rPr dirty="0" baseline="-7936" sz="3675" spc="-1305">
                <a:solidFill>
                  <a:srgbClr val="EDBA2F"/>
                </a:solidFill>
                <a:latin typeface="Arial"/>
                <a:cs typeface="Arial"/>
              </a:rPr>
              <a:t>*</a:t>
            </a:r>
            <a:r>
              <a:rPr dirty="0" sz="1550" spc="-105">
                <a:solidFill>
                  <a:srgbClr val="6E6E6E"/>
                </a:solidFill>
                <a:latin typeface="Times New Roman"/>
                <a:cs typeface="Times New Roman"/>
              </a:rPr>
              <a:t>...</a:t>
            </a: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15"/>
              </a:spcBef>
            </a:pPr>
            <a:endParaRPr sz="1550">
              <a:latin typeface="Times New Roman"/>
              <a:cs typeface="Times New Roman"/>
            </a:endParaRPr>
          </a:p>
          <a:p>
            <a:pPr marL="66040">
              <a:lnSpc>
                <a:spcPct val="100000"/>
              </a:lnSpc>
            </a:pPr>
            <a:r>
              <a:rPr dirty="0" u="heavy" sz="1200" spc="-10" b="1">
                <a:solidFill>
                  <a:srgbClr val="0A3B24"/>
                </a:solidFill>
                <a:uFill>
                  <a:solidFill>
                    <a:srgbClr val="0A3B24"/>
                  </a:solidFill>
                </a:uFill>
                <a:latin typeface="Arial"/>
                <a:cs typeface="Arial"/>
              </a:rPr>
              <a:t>MfMHI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282910" y="6294170"/>
            <a:ext cx="455295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 spc="40">
                <a:solidFill>
                  <a:srgbClr val="6E6E6E"/>
                </a:solidFill>
                <a:latin typeface="Arial"/>
                <a:cs typeface="Arial"/>
              </a:rPr>
              <a:t>(h&gt;ose,en,ices</a:t>
            </a:r>
            <a:endParaRPr sz="4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570281" y="4086920"/>
            <a:ext cx="58419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5" b="1">
                <a:solidFill>
                  <a:srgbClr val="DFBA44"/>
                </a:solidFill>
                <a:latin typeface="Times New Roman"/>
                <a:cs typeface="Times New Roman"/>
              </a:rPr>
              <a:t>t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755600" y="4062407"/>
            <a:ext cx="62166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10">
                <a:solidFill>
                  <a:srgbClr val="7E6E54"/>
                </a:solidFill>
                <a:latin typeface="Arial"/>
                <a:cs typeface="Arial"/>
              </a:rPr>
              <a:t>Business</a:t>
            </a:r>
            <a:r>
              <a:rPr dirty="0" sz="600" spc="25">
                <a:solidFill>
                  <a:srgbClr val="7E6E54"/>
                </a:solidFill>
                <a:latin typeface="Arial"/>
                <a:cs typeface="Arial"/>
              </a:rPr>
              <a:t> </a:t>
            </a:r>
            <a:r>
              <a:rPr dirty="0" sz="600" spc="40">
                <a:solidFill>
                  <a:srgbClr val="705E41"/>
                </a:solidFill>
                <a:latin typeface="Arial"/>
                <a:cs typeface="Arial"/>
              </a:rPr>
              <a:t>Model</a:t>
            </a:r>
            <a:endParaRPr sz="6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182489" y="6287531"/>
            <a:ext cx="34099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6E6E6E"/>
                </a:solidFill>
                <a:latin typeface="Times New Roman"/>
                <a:cs typeface="Times New Roman"/>
              </a:rPr>
              <a:t>andcmfirm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4081508" y="6287531"/>
            <a:ext cx="33909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solidFill>
                  <a:srgbClr val="6E6E6E"/>
                </a:solidFill>
                <a:latin typeface="Times New Roman"/>
                <a:cs typeface="Times New Roman"/>
              </a:rPr>
              <a:t>inrea</a:t>
            </a:r>
            <a:r>
              <a:rPr dirty="0" sz="500">
                <a:solidFill>
                  <a:srgbClr val="8A8A8A"/>
                </a:solidFill>
                <a:latin typeface="Times New Roman"/>
                <a:cs typeface="Times New Roman"/>
              </a:rPr>
              <a:t>l-</a:t>
            </a:r>
            <a:r>
              <a:rPr dirty="0" sz="500" spc="-20">
                <a:solidFill>
                  <a:srgbClr val="424844"/>
                </a:solidFill>
                <a:latin typeface="Times New Roman"/>
                <a:cs typeface="Times New Roman"/>
              </a:rPr>
              <a:t>ti</a:t>
            </a:r>
            <a:r>
              <a:rPr dirty="0" sz="500" spc="-20">
                <a:solidFill>
                  <a:srgbClr val="8A8A8A"/>
                </a:solidFill>
                <a:latin typeface="Times New Roman"/>
                <a:cs typeface="Times New Roman"/>
              </a:rPr>
              <a:t>m</a:t>
            </a:r>
            <a:r>
              <a:rPr dirty="0" sz="500" spc="-20">
                <a:solidFill>
                  <a:srgbClr val="6E6E6E"/>
                </a:solidFill>
                <a:latin typeface="Times New Roman"/>
                <a:cs typeface="Times New Roman"/>
              </a:rPr>
              <a:t>�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81288" y="6617954"/>
            <a:ext cx="502284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20">
                <a:solidFill>
                  <a:srgbClr val="494B69"/>
                </a:solidFill>
                <a:latin typeface="Arial"/>
                <a:cs typeface="Arial"/>
              </a:rPr>
              <a:t>Key</a:t>
            </a:r>
            <a:r>
              <a:rPr dirty="0" sz="600" spc="-80">
                <a:solidFill>
                  <a:srgbClr val="494B69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5E607B"/>
                </a:solidFill>
                <a:latin typeface="Arial"/>
                <a:cs typeface="Arial"/>
              </a:rPr>
              <a:t>Fe</a:t>
            </a:r>
            <a:r>
              <a:rPr dirty="0" sz="600" spc="-10">
                <a:solidFill>
                  <a:srgbClr val="363859"/>
                </a:solidFill>
                <a:latin typeface="Arial"/>
                <a:cs typeface="Arial"/>
              </a:rPr>
              <a:t>atures</a:t>
            </a:r>
            <a:endParaRPr sz="6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2674613" y="6605187"/>
            <a:ext cx="70231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10">
                <a:solidFill>
                  <a:srgbClr val="2B332F"/>
                </a:solidFill>
                <a:latin typeface="Times New Roman"/>
                <a:cs typeface="Times New Roman"/>
              </a:rPr>
              <a:t>Tec</a:t>
            </a:r>
            <a:r>
              <a:rPr dirty="0" sz="700" spc="10">
                <a:solidFill>
                  <a:srgbClr val="565957"/>
                </a:solidFill>
                <a:latin typeface="Times New Roman"/>
                <a:cs typeface="Times New Roman"/>
              </a:rPr>
              <a:t>hno</a:t>
            </a:r>
            <a:r>
              <a:rPr dirty="0" sz="700" spc="10">
                <a:solidFill>
                  <a:srgbClr val="2B332F"/>
                </a:solidFill>
                <a:latin typeface="Times New Roman"/>
                <a:cs typeface="Times New Roman"/>
              </a:rPr>
              <a:t>l</a:t>
            </a:r>
            <a:r>
              <a:rPr dirty="0" sz="700" spc="10">
                <a:solidFill>
                  <a:srgbClr val="565957"/>
                </a:solidFill>
                <a:latin typeface="Times New Roman"/>
                <a:cs typeface="Times New Roman"/>
              </a:rPr>
              <a:t>ogy</a:t>
            </a:r>
            <a:r>
              <a:rPr dirty="0" sz="700" spc="-55">
                <a:solidFill>
                  <a:srgbClr val="565957"/>
                </a:solidFill>
                <a:latin typeface="Times New Roman"/>
                <a:cs typeface="Times New Roman"/>
              </a:rPr>
              <a:t> </a:t>
            </a:r>
            <a:r>
              <a:rPr dirty="0" sz="700" spc="-20" b="1">
                <a:solidFill>
                  <a:srgbClr val="424844"/>
                </a:solidFill>
                <a:latin typeface="Arial"/>
                <a:cs typeface="Arial"/>
              </a:rPr>
              <a:t>Stack</a:t>
            </a:r>
            <a:endParaRPr sz="7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43397" y="6656257"/>
            <a:ext cx="438150" cy="255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29629" sz="2250">
                <a:solidFill>
                  <a:srgbClr val="494B69"/>
                </a:solidFill>
                <a:latin typeface="Arial"/>
                <a:cs typeface="Arial"/>
              </a:rPr>
              <a:t>0</a:t>
            </a:r>
            <a:r>
              <a:rPr dirty="0" baseline="-29629" sz="2250" spc="52">
                <a:solidFill>
                  <a:srgbClr val="494B69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565957"/>
                </a:solidFill>
                <a:latin typeface="Times New Roman"/>
                <a:cs typeface="Times New Roman"/>
              </a:rPr>
              <a:t>,.....,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25492" y="6671067"/>
            <a:ext cx="419734" cy="3625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00" spc="-20">
                <a:solidFill>
                  <a:srgbClr val="5E607B"/>
                </a:solidFill>
                <a:latin typeface="Arial"/>
                <a:cs typeface="Arial"/>
              </a:rPr>
              <a:t>□</a:t>
            </a:r>
            <a:r>
              <a:rPr dirty="0" sz="900" spc="-20">
                <a:solidFill>
                  <a:srgbClr val="5E607B"/>
                </a:solidFill>
                <a:latin typeface="Arial"/>
                <a:cs typeface="Arial"/>
              </a:rPr>
              <a:t>:=re</a:t>
            </a:r>
            <a:endParaRPr sz="9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183975" y="6780868"/>
            <a:ext cx="15240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90">
                <a:solidFill>
                  <a:srgbClr val="494B69"/>
                </a:solidFill>
                <a:latin typeface="Arial"/>
                <a:cs typeface="Arial"/>
              </a:rPr>
              <a:t>@f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355430" y="6804104"/>
            <a:ext cx="247650" cy="18478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9050">
              <a:lnSpc>
                <a:spcPct val="100000"/>
              </a:lnSpc>
              <a:spcBef>
                <a:spcPts val="185"/>
              </a:spcBef>
            </a:pPr>
            <a:r>
              <a:rPr dirty="0" sz="450" spc="-10">
                <a:solidFill>
                  <a:srgbClr val="6E6E6E"/>
                </a:solidFill>
                <a:latin typeface="Times New Roman"/>
                <a:cs typeface="Times New Roman"/>
              </a:rPr>
              <a:t>Real·t</a:t>
            </a:r>
            <a:r>
              <a:rPr dirty="0" sz="450" spc="-10">
                <a:solidFill>
                  <a:srgbClr val="8A8A8A"/>
                </a:solidFill>
                <a:latin typeface="Times New Roman"/>
                <a:cs typeface="Times New Roman"/>
              </a:rPr>
              <a:t>l</a:t>
            </a:r>
            <a:r>
              <a:rPr dirty="0" sz="450" spc="-10">
                <a:solidFill>
                  <a:srgbClr val="565957"/>
                </a:solidFill>
                <a:latin typeface="Times New Roman"/>
                <a:cs typeface="Times New Roman"/>
              </a:rPr>
              <a:t>me</a:t>
            </a:r>
            <a:endParaRPr sz="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50" spc="-10">
                <a:solidFill>
                  <a:srgbClr val="A8AAA8"/>
                </a:solidFill>
                <a:latin typeface="Arial"/>
                <a:cs typeface="Arial"/>
              </a:rPr>
              <a:t>T</a:t>
            </a:r>
            <a:r>
              <a:rPr dirty="0" sz="450" spc="-10">
                <a:solidFill>
                  <a:srgbClr val="6E6E6E"/>
                </a:solidFill>
                <a:latin typeface="Arial"/>
                <a:cs typeface="Arial"/>
              </a:rPr>
              <a:t>m:khg</a:t>
            </a:r>
            <a:endParaRPr sz="4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651675" y="6760440"/>
            <a:ext cx="490220" cy="5124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105"/>
              </a:spcBef>
            </a:pPr>
            <a:r>
              <a:rPr dirty="0" sz="1500">
                <a:solidFill>
                  <a:srgbClr val="6E6E6E"/>
                </a:solidFill>
                <a:latin typeface="Arial"/>
                <a:cs typeface="Arial"/>
              </a:rPr>
              <a:t>0</a:t>
            </a:r>
            <a:r>
              <a:rPr dirty="0" sz="1500" spc="6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sz="450" spc="-80">
                <a:solidFill>
                  <a:srgbClr val="6E6E6E"/>
                </a:solidFill>
                <a:latin typeface="Arial"/>
                <a:cs typeface="Arial"/>
              </a:rPr>
              <a:t>Paytn&amp;n.1</a:t>
            </a:r>
            <a:r>
              <a:rPr dirty="0" sz="450" spc="-2395">
                <a:solidFill>
                  <a:srgbClr val="6E6E6E"/>
                </a:solidFill>
                <a:latin typeface="Arial"/>
                <a:cs typeface="Arial"/>
              </a:rPr>
              <a:t>8</a:t>
            </a:r>
            <a:r>
              <a:rPr dirty="0" baseline="77777" sz="750" spc="-104">
                <a:solidFill>
                  <a:srgbClr val="6E6E6E"/>
                </a:solidFill>
                <a:latin typeface="Times New Roman"/>
                <a:cs typeface="Times New Roman"/>
              </a:rPr>
              <a:t>s.</a:t>
            </a:r>
            <a:r>
              <a:rPr dirty="0" baseline="77777" sz="750" spc="-97">
                <a:solidFill>
                  <a:srgbClr val="6E6E6E"/>
                </a:solidFill>
                <a:latin typeface="Times New Roman"/>
                <a:cs typeface="Times New Roman"/>
              </a:rPr>
              <a:t>c</a:t>
            </a:r>
            <a:r>
              <a:rPr dirty="0" baseline="77777" sz="750" spc="-97">
                <a:solidFill>
                  <a:srgbClr val="424844"/>
                </a:solidFill>
                <a:latin typeface="Times New Roman"/>
                <a:cs typeface="Times New Roman"/>
              </a:rPr>
              <a:t>,</a:t>
            </a:r>
            <a:r>
              <a:rPr dirty="0" baseline="77777" sz="750" spc="-97">
                <a:solidFill>
                  <a:srgbClr val="6E6E6E"/>
                </a:solidFill>
                <a:latin typeface="Times New Roman"/>
                <a:cs typeface="Times New Roman"/>
              </a:rPr>
              <a:t>,,r</a:t>
            </a:r>
            <a:r>
              <a:rPr dirty="0" baseline="77777" sz="750" spc="-97">
                <a:solidFill>
                  <a:srgbClr val="6E6E6E"/>
                </a:solidFill>
                <a:latin typeface="Times New Roman"/>
                <a:cs typeface="Times New Roman"/>
              </a:rPr>
              <a:t>.</a:t>
            </a:r>
            <a:endParaRPr baseline="77777" sz="7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4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dirty="0" sz="1000" spc="-50">
                <a:solidFill>
                  <a:srgbClr val="4F698C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2348566" y="6800905"/>
            <a:ext cx="269240" cy="46863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450" spc="-10">
                <a:solidFill>
                  <a:srgbClr val="2B332F"/>
                </a:solidFill>
                <a:latin typeface="Arial"/>
                <a:cs typeface="Arial"/>
              </a:rPr>
              <a:t>F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rontli!nd</a:t>
            </a:r>
            <a:endParaRPr sz="450">
              <a:latin typeface="Arial"/>
              <a:cs typeface="Arial"/>
            </a:endParaRPr>
          </a:p>
          <a:p>
            <a:pPr marL="54610">
              <a:lnSpc>
                <a:spcPct val="100000"/>
              </a:lnSpc>
              <a:spcBef>
                <a:spcPts val="200"/>
              </a:spcBef>
            </a:pPr>
            <a:r>
              <a:rPr dirty="0" sz="1400" spc="-50">
                <a:solidFill>
                  <a:srgbClr val="66AFDD"/>
                </a:solidFill>
                <a:latin typeface="Arial"/>
                <a:cs typeface="Arial"/>
              </a:rPr>
              <a:t>{</a:t>
            </a:r>
            <a:endParaRPr sz="1400">
              <a:latin typeface="Arial"/>
              <a:cs typeface="Arial"/>
            </a:endParaRPr>
          </a:p>
          <a:p>
            <a:pPr marL="53975">
              <a:lnSpc>
                <a:spcPct val="100000"/>
              </a:lnSpc>
              <a:spcBef>
                <a:spcPts val="530"/>
              </a:spcBef>
            </a:pPr>
            <a:r>
              <a:rPr dirty="0" sz="400" spc="110">
                <a:solidFill>
                  <a:srgbClr val="6E6E6E"/>
                </a:solidFill>
                <a:latin typeface="Arial"/>
                <a:cs typeface="Arial"/>
              </a:rPr>
              <a:t>Ao""</a:t>
            </a:r>
            <a:endParaRPr sz="4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749191" y="6795934"/>
            <a:ext cx="26860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25" b="1">
                <a:solidFill>
                  <a:srgbClr val="424844"/>
                </a:solidFill>
                <a:latin typeface="Times New Roman"/>
                <a:cs typeface="Times New Roman"/>
              </a:rPr>
              <a:t>Bad&lt;end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3126944" y="6802573"/>
            <a:ext cx="29527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424844"/>
                </a:solidFill>
                <a:latin typeface="Arial"/>
                <a:cs typeface="Arial"/>
              </a:rPr>
              <a:t>Oatabas@</a:t>
            </a:r>
            <a:endParaRPr sz="45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3506891" y="6802318"/>
            <a:ext cx="29718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424844"/>
                </a:solidFill>
                <a:latin typeface="Arial"/>
                <a:cs typeface="Arial"/>
              </a:rPr>
              <a:t>�yment</a:t>
            </a:r>
            <a:r>
              <a:rPr dirty="0" sz="500" spc="-10">
                <a:solidFill>
                  <a:srgbClr val="6E6E6E"/>
                </a:solidFill>
                <a:latin typeface="Arial"/>
                <a:cs typeface="Arial"/>
              </a:rPr>
              <a:t>s</a:t>
            </a:r>
            <a:endParaRPr sz="5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3870855" y="6808446"/>
            <a:ext cx="381000" cy="663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91440">
              <a:lnSpc>
                <a:spcPct val="100000"/>
              </a:lnSpc>
              <a:spcBef>
                <a:spcPts val="100"/>
              </a:spcBef>
            </a:pPr>
            <a:r>
              <a:rPr dirty="0" sz="500" spc="-20">
                <a:solidFill>
                  <a:srgbClr val="424844"/>
                </a:solidFill>
                <a:latin typeface="Arial"/>
                <a:cs typeface="Arial"/>
              </a:rPr>
              <a:t>Map&lt;</a:t>
            </a:r>
            <a:endParaRPr sz="500">
              <a:latin typeface="Arial"/>
              <a:cs typeface="Arial"/>
            </a:endParaRPr>
          </a:p>
          <a:p>
            <a:pPr algn="ctr" marL="8255">
              <a:lnSpc>
                <a:spcPct val="100000"/>
              </a:lnSpc>
              <a:spcBef>
                <a:spcPts val="85"/>
              </a:spcBef>
            </a:pPr>
            <a:r>
              <a:rPr dirty="0" sz="1600" spc="-50" b="1">
                <a:solidFill>
                  <a:srgbClr val="4F7C62"/>
                </a:solidFill>
                <a:latin typeface="Times New Roman"/>
                <a:cs typeface="Times New Roman"/>
              </a:rPr>
              <a:t>Q</a:t>
            </a:r>
            <a:endParaRPr sz="1600">
              <a:latin typeface="Times New Roman"/>
              <a:cs typeface="Times New Roman"/>
            </a:endParaRPr>
          </a:p>
          <a:p>
            <a:pPr algn="r" marR="128905">
              <a:lnSpc>
                <a:spcPct val="100000"/>
              </a:lnSpc>
              <a:spcBef>
                <a:spcPts val="190"/>
              </a:spcBef>
            </a:pPr>
            <a:r>
              <a:rPr dirty="0" sz="600" spc="-10" i="1">
                <a:solidFill>
                  <a:srgbClr val="6E6E6E"/>
                </a:solidFill>
                <a:latin typeface="Arial"/>
                <a:cs typeface="Arial"/>
              </a:rPr>
              <a:t>"""'1</a:t>
            </a:r>
            <a:r>
              <a:rPr dirty="0" sz="600" spc="-10" i="1">
                <a:solidFill>
                  <a:srgbClr val="A8AAA8"/>
                </a:solidFill>
                <a:latin typeface="Arial"/>
                <a:cs typeface="Arial"/>
              </a:rPr>
              <a:t>•</a:t>
            </a:r>
            <a:r>
              <a:rPr dirty="0" sz="600" spc="-10" i="1">
                <a:solidFill>
                  <a:srgbClr val="6E6E6E"/>
                </a:solidFill>
                <a:latin typeface="Arial"/>
                <a:cs typeface="Arial"/>
              </a:rPr>
              <a:t>-</a:t>
            </a:r>
            <a:endParaRPr sz="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45"/>
              </a:spcBef>
            </a:pP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Fi�ba,eC!ood</a:t>
            </a:r>
            <a:endParaRPr sz="450">
              <a:latin typeface="Arial"/>
              <a:cs typeface="Arial"/>
            </a:endParaRPr>
          </a:p>
          <a:p>
            <a:pPr algn="ctr" marL="12065">
              <a:lnSpc>
                <a:spcPct val="100000"/>
              </a:lnSpc>
              <a:spcBef>
                <a:spcPts val="40"/>
              </a:spcBef>
            </a:pPr>
            <a:r>
              <a:rPr dirty="0" sz="400" spc="-10">
                <a:solidFill>
                  <a:srgbClr val="6E6E6E"/>
                </a:solidFill>
                <a:latin typeface="Arial"/>
                <a:cs typeface="Arial"/>
              </a:rPr>
              <a:t>MHUg!rtg</a:t>
            </a:r>
            <a:endParaRPr sz="40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334725" y="6900627"/>
            <a:ext cx="36131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260">
                <a:solidFill>
                  <a:srgbClr val="6E6E6E"/>
                </a:solidFill>
                <a:latin typeface="Arial"/>
                <a:cs typeface="Arial"/>
              </a:rPr>
              <a:t>�or»b</a:t>
            </a:r>
            <a:endParaRPr sz="45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3504791" y="6998427"/>
            <a:ext cx="30861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 i="1">
                <a:solidFill>
                  <a:srgbClr val="4F698C"/>
                </a:solidFill>
                <a:latin typeface="Times New Roman"/>
                <a:cs typeface="Times New Roman"/>
              </a:rPr>
              <a:t>/;</a:t>
            </a:r>
            <a:r>
              <a:rPr dirty="0" sz="500" spc="-10" i="1">
                <a:solidFill>
                  <a:srgbClr val="2B332F"/>
                </a:solidFill>
                <a:latin typeface="Times New Roman"/>
                <a:cs typeface="Times New Roman"/>
              </a:rPr>
              <a:t>Ra</a:t>
            </a:r>
            <a:r>
              <a:rPr dirty="0" sz="500" spc="-10" i="1">
                <a:solidFill>
                  <a:srgbClr val="565957"/>
                </a:solidFill>
                <a:latin typeface="Times New Roman"/>
                <a:cs typeface="Times New Roman"/>
              </a:rPr>
              <a:t>zorpay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69052" y="7075542"/>
            <a:ext cx="13906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-25">
                <a:solidFill>
                  <a:srgbClr val="5E607B"/>
                </a:solidFill>
                <a:latin typeface="Arial"/>
                <a:cs typeface="Arial"/>
              </a:rPr>
              <a:t>(9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340112" y="7090608"/>
            <a:ext cx="81470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5945" algn="l"/>
              </a:tabLst>
            </a:pPr>
            <a:r>
              <a:rPr dirty="0" sz="450" spc="-10">
                <a:solidFill>
                  <a:srgbClr val="6E6E6E"/>
                </a:solidFill>
                <a:latin typeface="Times New Roman"/>
                <a:cs typeface="Times New Roman"/>
              </a:rPr>
              <a:t>lfl•AppCMt</a:t>
            </a:r>
            <a:r>
              <a:rPr dirty="0" sz="450">
                <a:solidFill>
                  <a:srgbClr val="6E6E6E"/>
                </a:solidFill>
                <a:latin typeface="Times New Roman"/>
                <a:cs typeface="Times New Roman"/>
              </a:rPr>
              <a:t>	</a:t>
            </a:r>
            <a:r>
              <a:rPr dirty="0" sz="400" spc="-10">
                <a:solidFill>
                  <a:srgbClr val="6E6E6E"/>
                </a:solidFill>
                <a:latin typeface="Times New Roman"/>
                <a:cs typeface="Times New Roman"/>
              </a:rPr>
              <a:t>Rfllingt&amp;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184675" y="7069415"/>
            <a:ext cx="1638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00" spc="20">
                <a:solidFill>
                  <a:srgbClr val="5E607B"/>
                </a:solidFill>
                <a:latin typeface="Arial"/>
                <a:cs typeface="Arial"/>
              </a:rPr>
              <a:t>@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1354181" y="7053690"/>
            <a:ext cx="198755" cy="19621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650" spc="-25">
                <a:solidFill>
                  <a:srgbClr val="6E6E6E"/>
                </a:solidFill>
                <a:latin typeface="Arial"/>
                <a:cs typeface="Arial"/>
              </a:rPr>
              <a:t>sos</a:t>
            </a:r>
            <a:endParaRPr sz="6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50"/>
              </a:spcBef>
            </a:pPr>
            <a:r>
              <a:rPr dirty="0" sz="350" spc="70">
                <a:solidFill>
                  <a:srgbClr val="6E6E6E"/>
                </a:solidFill>
                <a:latin typeface="Arial"/>
                <a:cs typeface="Arial"/>
              </a:rPr>
              <a:t>&amp;,tto,</a:t>
            </a:r>
            <a:endParaRPr sz="35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854906" y="7080043"/>
            <a:ext cx="391160" cy="17780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235"/>
              </a:spcBef>
            </a:pPr>
            <a:r>
              <a:rPr dirty="0" sz="350" spc="-10">
                <a:solidFill>
                  <a:srgbClr val="565957"/>
                </a:solidFill>
                <a:latin typeface="Times New Roman"/>
                <a:cs typeface="Times New Roman"/>
              </a:rPr>
              <a:t>M,)1H111·�1,1.-</a:t>
            </a:r>
            <a:endParaRPr sz="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400" spc="-10">
                <a:solidFill>
                  <a:srgbClr val="565957"/>
                </a:solidFill>
                <a:latin typeface="Times New Roman"/>
                <a:cs typeface="Times New Roman"/>
              </a:rPr>
              <a:t>Si.ppcr</a:t>
            </a:r>
            <a:r>
              <a:rPr dirty="0" sz="400" spc="-10">
                <a:solidFill>
                  <a:srgbClr val="8A8A8A"/>
                </a:solidFill>
                <a:latin typeface="Times New Roman"/>
                <a:cs typeface="Times New Roman"/>
              </a:rPr>
              <a:t>!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340112" y="7170277"/>
            <a:ext cx="25209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40">
                <a:solidFill>
                  <a:srgbClr val="565957"/>
                </a:solidFill>
                <a:latin typeface="Times New Roman"/>
                <a:cs typeface="Times New Roman"/>
              </a:rPr>
              <a:t>laCalng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07945" y="6832194"/>
            <a:ext cx="436880" cy="49275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baseline="-23679" sz="4575" spc="-157">
                <a:solidFill>
                  <a:srgbClr val="5E607B"/>
                </a:solidFill>
                <a:latin typeface="Arial"/>
                <a:cs typeface="Arial"/>
              </a:rPr>
              <a:t>*</a:t>
            </a:r>
            <a:r>
              <a:rPr dirty="0" sz="1200" spc="-105">
                <a:solidFill>
                  <a:srgbClr val="6E6E6E"/>
                </a:solidFill>
                <a:latin typeface="Times New Roman"/>
                <a:cs typeface="Times New Roman"/>
              </a:rPr>
              <a:t>..........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2749676" y="7151030"/>
            <a:ext cx="248920" cy="19240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450" spc="-10">
                <a:solidFill>
                  <a:srgbClr val="6E6E6E"/>
                </a:solidFill>
                <a:latin typeface="Times New Roman"/>
                <a:cs typeface="Times New Roman"/>
              </a:rPr>
              <a:t>RreNc.ef</a:t>
            </a:r>
            <a:endParaRPr sz="450">
              <a:latin typeface="Times New Roman"/>
              <a:cs typeface="Times New Roman"/>
            </a:endParaRPr>
          </a:p>
          <a:p>
            <a:pPr marL="33655">
              <a:lnSpc>
                <a:spcPct val="100000"/>
              </a:lnSpc>
              <a:spcBef>
                <a:spcPts val="140"/>
              </a:spcBef>
            </a:pPr>
            <a:r>
              <a:rPr dirty="0" sz="400" spc="-10">
                <a:solidFill>
                  <a:srgbClr val="424844"/>
                </a:solidFill>
                <a:latin typeface="Arial"/>
                <a:cs typeface="Arial"/>
              </a:rPr>
              <a:t>Nodl).j:</a:t>
            </a:r>
            <a:endParaRPr sz="4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528059" y="7116909"/>
            <a:ext cx="150495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00" spc="50">
                <a:solidFill>
                  <a:srgbClr val="565957"/>
                </a:solidFill>
                <a:latin typeface="Arial"/>
                <a:cs typeface="Arial"/>
              </a:rPr>
              <a:t>-</a:t>
            </a:r>
            <a:r>
              <a:rPr dirty="0" sz="1300">
                <a:solidFill>
                  <a:srgbClr val="565957"/>
                </a:solidFill>
                <a:latin typeface="Arial"/>
                <a:cs typeface="Arial"/>
              </a:rPr>
              <a:t>·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3103530" y="7029834"/>
            <a:ext cx="329565" cy="2628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400" spc="-170">
                <a:solidFill>
                  <a:srgbClr val="6E6E6E"/>
                </a:solidFill>
                <a:latin typeface="Times New Roman"/>
                <a:cs typeface="Times New Roman"/>
              </a:rPr>
              <a:t>M</a:t>
            </a:r>
            <a:r>
              <a:rPr dirty="0" baseline="-23297" sz="2325" spc="-254">
                <a:solidFill>
                  <a:srgbClr val="6E6E6E"/>
                </a:solidFill>
                <a:latin typeface="Times New Roman"/>
                <a:cs typeface="Times New Roman"/>
              </a:rPr>
              <a:t>..</a:t>
            </a:r>
            <a:r>
              <a:rPr dirty="0" sz="400" spc="-170">
                <a:solidFill>
                  <a:srgbClr val="6E6E6E"/>
                </a:solidFill>
                <a:latin typeface="Times New Roman"/>
                <a:cs typeface="Times New Roman"/>
              </a:rPr>
              <a:t>o</a:t>
            </a:r>
            <a:r>
              <a:rPr dirty="0" baseline="-23297" sz="2325" spc="-254">
                <a:solidFill>
                  <a:srgbClr val="6E6E6E"/>
                </a:solidFill>
                <a:latin typeface="Times New Roman"/>
                <a:cs typeface="Times New Roman"/>
              </a:rPr>
              <a:t>.</a:t>
            </a:r>
            <a:r>
              <a:rPr dirty="0" sz="400" spc="-170">
                <a:solidFill>
                  <a:srgbClr val="6E6E6E"/>
                </a:solidFill>
                <a:latin typeface="Times New Roman"/>
                <a:cs typeface="Times New Roman"/>
              </a:rPr>
              <a:t>n</a:t>
            </a:r>
            <a:r>
              <a:rPr dirty="0" baseline="-23297" sz="2325" spc="-254">
                <a:solidFill>
                  <a:srgbClr val="6E6E6E"/>
                </a:solidFill>
                <a:latin typeface="Times New Roman"/>
                <a:cs typeface="Times New Roman"/>
              </a:rPr>
              <a:t>.</a:t>
            </a:r>
            <a:r>
              <a:rPr dirty="0" sz="400" spc="-170">
                <a:solidFill>
                  <a:srgbClr val="6E6E6E"/>
                </a:solidFill>
                <a:latin typeface="Times New Roman"/>
                <a:cs typeface="Times New Roman"/>
              </a:rPr>
              <a:t>g</a:t>
            </a:r>
            <a:r>
              <a:rPr dirty="0" baseline="-23297" sz="2325" spc="-254">
                <a:solidFill>
                  <a:srgbClr val="6E6E6E"/>
                </a:solidFill>
                <a:latin typeface="Times New Roman"/>
                <a:cs typeface="Times New Roman"/>
              </a:rPr>
              <a:t>.</a:t>
            </a:r>
            <a:r>
              <a:rPr dirty="0" sz="400" spc="-170">
                <a:solidFill>
                  <a:srgbClr val="6E6E6E"/>
                </a:solidFill>
                <a:latin typeface="Times New Roman"/>
                <a:cs typeface="Times New Roman"/>
              </a:rPr>
              <a:t>o</a:t>
            </a:r>
            <a:r>
              <a:rPr dirty="0" baseline="-23297" sz="2325" spc="-254">
                <a:solidFill>
                  <a:srgbClr val="6E6E6E"/>
                </a:solidFill>
                <a:latin typeface="Times New Roman"/>
                <a:cs typeface="Times New Roman"/>
              </a:rPr>
              <a:t>.</a:t>
            </a:r>
            <a:r>
              <a:rPr dirty="0" sz="400" spc="-170">
                <a:solidFill>
                  <a:srgbClr val="6E6E6E"/>
                </a:solidFill>
                <a:latin typeface="Times New Roman"/>
                <a:cs typeface="Times New Roman"/>
              </a:rPr>
              <a:t>D</a:t>
            </a:r>
            <a:r>
              <a:rPr dirty="0" baseline="-23297" sz="2325" spc="-254">
                <a:solidFill>
                  <a:srgbClr val="6E6E6E"/>
                </a:solidFill>
                <a:latin typeface="Times New Roman"/>
                <a:cs typeface="Times New Roman"/>
              </a:rPr>
              <a:t>..</a:t>
            </a:r>
            <a:r>
              <a:rPr dirty="0" sz="400" spc="-170">
                <a:solidFill>
                  <a:srgbClr val="6E6E6E"/>
                </a:solidFill>
                <a:latin typeface="Times New Roman"/>
                <a:cs typeface="Times New Roman"/>
              </a:rPr>
              <a:t>8</a:t>
            </a:r>
            <a:r>
              <a:rPr dirty="0" sz="400" spc="-170">
                <a:solidFill>
                  <a:srgbClr val="8A8A8A"/>
                </a:solidFill>
                <a:latin typeface="Times New Roman"/>
                <a:cs typeface="Times New Roman"/>
              </a:rPr>
              <a:t>/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3164918" y="7256074"/>
            <a:ext cx="65468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3060" indent="-340360">
              <a:lnSpc>
                <a:spcPct val="100000"/>
              </a:lnSpc>
              <a:spcBef>
                <a:spcPts val="100"/>
              </a:spcBef>
              <a:buClr>
                <a:srgbClr val="1F691C"/>
              </a:buClr>
              <a:buSzPts val="5650"/>
              <a:buChar char="•"/>
              <a:tabLst>
                <a:tab pos="353060" algn="l"/>
              </a:tabLst>
            </a:pP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l.)?l,W,itco</a:t>
            </a:r>
            <a:endParaRPr sz="45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4924803" y="6275274"/>
            <a:ext cx="35877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10">
                <a:solidFill>
                  <a:srgbClr val="6E6E6E"/>
                </a:solidFill>
                <a:latin typeface="Arial"/>
                <a:cs typeface="Arial"/>
              </a:rPr>
              <a:t>an</a:t>
            </a:r>
            <a:r>
              <a:rPr dirty="0" sz="500" spc="-10">
                <a:solidFill>
                  <a:srgbClr val="424844"/>
                </a:solidFill>
                <a:latin typeface="Arial"/>
                <a:cs typeface="Arial"/>
              </a:rPr>
              <a:t>d</a:t>
            </a:r>
            <a:r>
              <a:rPr dirty="0" sz="500" spc="-10">
                <a:solidFill>
                  <a:srgbClr val="565957"/>
                </a:solidFill>
                <a:latin typeface="Arial"/>
                <a:cs typeface="Arial"/>
              </a:rPr>
              <a:t>securely</a:t>
            </a:r>
            <a:endParaRPr sz="500">
              <a:latin typeface="Arial"/>
              <a:cs typeface="Arial"/>
            </a:endParaRPr>
          </a:p>
        </p:txBody>
      </p:sp>
      <p:graphicFrame>
        <p:nvGraphicFramePr>
          <p:cNvPr id="131" name="object 131"/>
          <p:cNvGraphicFramePr>
            <a:graphicFrameLocks noGrp="1"/>
          </p:cNvGraphicFramePr>
          <p:nvPr/>
        </p:nvGraphicFramePr>
        <p:xfrm>
          <a:off x="378394" y="6039261"/>
          <a:ext cx="5930900" cy="2673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235"/>
                <a:gridCol w="878840"/>
                <a:gridCol w="746125"/>
                <a:gridCol w="885189"/>
                <a:gridCol w="946785"/>
                <a:gridCol w="817879"/>
                <a:gridCol w="718185"/>
              </a:tblGrid>
              <a:tr h="163195">
                <a:tc>
                  <a:txBody>
                    <a:bodyPr/>
                    <a:lstStyle/>
                    <a:p>
                      <a:pPr marL="21590">
                        <a:lnSpc>
                          <a:spcPts val="565"/>
                        </a:lnSpc>
                      </a:pPr>
                      <a:r>
                        <a:rPr dirty="0" sz="650" b="1">
                          <a:solidFill>
                            <a:srgbClr val="2B332F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dirty="0" sz="650" spc="30" b="1">
                          <a:solidFill>
                            <a:srgbClr val="2B332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 spc="114">
                          <a:solidFill>
                            <a:srgbClr val="6E6E6E"/>
                          </a:solidFill>
                          <a:latin typeface="Times New Roman"/>
                          <a:cs typeface="Times New Roman"/>
                        </a:rPr>
                        <a:t>Urge�ad�MC@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450" spc="-10">
                          <a:solidFill>
                            <a:srgbClr val="565957"/>
                          </a:solidFill>
                          <a:latin typeface="Times New Roman"/>
                          <a:cs typeface="Times New Roman"/>
                        </a:rPr>
                        <a:t>pro,,ldernuritet</a:t>
                      </a:r>
                      <a:endParaRPr sz="4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R="28575">
                        <a:lnSpc>
                          <a:spcPts val="575"/>
                        </a:lnSpc>
                        <a:spcBef>
                          <a:spcPts val="5"/>
                        </a:spcBef>
                      </a:pPr>
                      <a:r>
                        <a:rPr dirty="0" sz="50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Home</a:t>
                      </a:r>
                      <a:r>
                        <a:rPr dirty="0" sz="500" spc="-10">
                          <a:solidFill>
                            <a:srgbClr val="565957"/>
                          </a:solidFill>
                          <a:latin typeface="Arial"/>
                          <a:cs typeface="Arial"/>
                        </a:rPr>
                        <a:t>Screen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L="34290">
                        <a:lnSpc>
                          <a:spcPts val="575"/>
                        </a:lnSpc>
                        <a:spcBef>
                          <a:spcPts val="5"/>
                        </a:spcBef>
                      </a:pPr>
                      <a:r>
                        <a:rPr dirty="0" sz="50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Servic.e</a:t>
                      </a:r>
                      <a:r>
                        <a:rPr dirty="0" sz="500" spc="-10">
                          <a:solidFill>
                            <a:srgbClr val="565957"/>
                          </a:solidFill>
                          <a:latin typeface="Arial"/>
                          <a:cs typeface="Arial"/>
                        </a:rPr>
                        <a:t>Deta</a:t>
                      </a:r>
                      <a:r>
                        <a:rPr dirty="0" sz="500" spc="-10">
                          <a:solidFill>
                            <a:srgbClr val="2B332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50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l:s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92100">
                        <a:lnSpc>
                          <a:spcPts val="625"/>
                        </a:lnSpc>
                        <a:spcBef>
                          <a:spcPts val="560"/>
                        </a:spcBef>
                      </a:pPr>
                      <a:r>
                        <a:rPr dirty="0" sz="500" spc="-10">
                          <a:solidFill>
                            <a:srgbClr val="565957"/>
                          </a:solidFill>
                          <a:latin typeface="Times New Roman"/>
                          <a:cs typeface="Times New Roman"/>
                        </a:rPr>
                        <a:t>Booking</a:t>
                      </a:r>
                      <a:r>
                        <a:rPr dirty="0" sz="550" spc="-10">
                          <a:solidFill>
                            <a:srgbClr val="424844"/>
                          </a:solidFill>
                          <a:latin typeface="Times New Roman"/>
                          <a:cs typeface="Times New Roman"/>
                        </a:rPr>
                        <a:t>flow</a:t>
                      </a:r>
                      <a:endParaRPr sz="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11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L="37465">
                        <a:lnSpc>
                          <a:spcPts val="575"/>
                        </a:lnSpc>
                        <a:spcBef>
                          <a:spcPts val="5"/>
                        </a:spcBef>
                      </a:pPr>
                      <a:r>
                        <a:rPr dirty="0" sz="500" spc="-10">
                          <a:solidFill>
                            <a:srgbClr val="424844"/>
                          </a:solidFill>
                          <a:latin typeface="Arial"/>
                          <a:cs typeface="Arial"/>
                        </a:rPr>
                        <a:t>LiveTrac.k</a:t>
                      </a:r>
                      <a:r>
                        <a:rPr dirty="0" sz="50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500" spc="-10">
                          <a:solidFill>
                            <a:srgbClr val="424844"/>
                          </a:solidFill>
                          <a:latin typeface="Arial"/>
                          <a:cs typeface="Arial"/>
                        </a:rPr>
                        <a:t>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3810"/>
                </a:tc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550">
                          <a:solidFill>
                            <a:srgbClr val="8A8A8A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550">
                          <a:solidFill>
                            <a:srgbClr val="6E6E6E"/>
                          </a:solidFill>
                          <a:latin typeface="Times New Roman"/>
                          <a:cs typeface="Times New Roman"/>
                        </a:rPr>
                        <a:t>n-A</a:t>
                      </a:r>
                      <a:r>
                        <a:rPr dirty="0" sz="550">
                          <a:solidFill>
                            <a:srgbClr val="424844"/>
                          </a:solidFill>
                          <a:latin typeface="Times New Roman"/>
                          <a:cs typeface="Times New Roman"/>
                        </a:rPr>
                        <a:t>ppO,-</a:t>
                      </a:r>
                      <a:r>
                        <a:rPr dirty="0" sz="550" spc="-25">
                          <a:solidFill>
                            <a:srgbClr val="424844"/>
                          </a:solidFill>
                          <a:latin typeface="Times New Roman"/>
                          <a:cs typeface="Times New Roman"/>
                        </a:rPr>
                        <a:t>,t</a:t>
                      </a:r>
                      <a:endParaRPr sz="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4769"/>
                </a:tc>
                <a:tc>
                  <a:txBody>
                    <a:bodyPr/>
                    <a:lstStyle/>
                    <a:p>
                      <a:pPr algn="ctr" marL="13462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dirty="0" sz="550" spc="-10">
                          <a:solidFill>
                            <a:srgbClr val="424844"/>
                          </a:solidFill>
                          <a:latin typeface="Times New Roman"/>
                          <a:cs typeface="Times New Roman"/>
                        </a:rPr>
                        <a:t>Reting</a:t>
                      </a:r>
                      <a:r>
                        <a:rPr dirty="0" sz="550" spc="-10">
                          <a:solidFill>
                            <a:srgbClr val="6E6E6E"/>
                          </a:solidFill>
                          <a:latin typeface="Times New Roman"/>
                          <a:cs typeface="Times New Roman"/>
                        </a:rPr>
                        <a:t>�</a:t>
                      </a:r>
                      <a:r>
                        <a:rPr dirty="0" sz="500" spc="-10">
                          <a:solidFill>
                            <a:srgbClr val="565957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500">
                          <a:solidFill>
                            <a:srgbClr val="56595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-10">
                          <a:solidFill>
                            <a:srgbClr val="565957"/>
                          </a:solidFill>
                          <a:latin typeface="Times New Roman"/>
                          <a:cs typeface="Times New Roman"/>
                        </a:rPr>
                        <a:t>Review,</a:t>
                      </a:r>
                      <a:endParaRPr sz="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4769"/>
                </a:tc>
              </a:tr>
              <a:tr h="104139">
                <a:tc>
                  <a:txBody>
                    <a:bodyPr/>
                    <a:lstStyle/>
                    <a:p>
                      <a:pPr marL="21590">
                        <a:lnSpc>
                          <a:spcPts val="630"/>
                        </a:lnSpc>
                        <a:spcBef>
                          <a:spcPts val="90"/>
                        </a:spcBef>
                      </a:pPr>
                      <a:r>
                        <a:rPr dirty="0" sz="600" b="1">
                          <a:solidFill>
                            <a:srgbClr val="2B332F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600" spc="125" b="1">
                          <a:solidFill>
                            <a:srgbClr val="2B33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00" spc="75">
                          <a:solidFill>
                            <a:srgbClr val="8A8A8A"/>
                          </a:solidFill>
                          <a:latin typeface="Times New Roman"/>
                          <a:cs typeface="Times New Roman"/>
                        </a:rPr>
                        <a:t>�</a:t>
                      </a:r>
                      <a:r>
                        <a:rPr dirty="0" sz="400" spc="75">
                          <a:solidFill>
                            <a:srgbClr val="6E6E6E"/>
                          </a:solidFill>
                          <a:latin typeface="Times New Roman"/>
                          <a:cs typeface="Times New Roman"/>
                        </a:rPr>
                        <a:t>ngSR1,wiphon11</a:t>
                      </a: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430"/>
                </a:tc>
                <a:tc>
                  <a:txBody>
                    <a:bodyPr/>
                    <a:lstStyle/>
                    <a:p>
                      <a:pPr algn="ctr" marR="342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450" spc="4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b;pb</a:t>
                      </a:r>
                      <a:r>
                        <a:rPr dirty="0" sz="450" spc="40">
                          <a:solidFill>
                            <a:srgbClr val="2B332F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450" spc="4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450" spc="-5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seMOO!i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L="20320">
                        <a:lnSpc>
                          <a:spcPts val="660"/>
                        </a:lnSpc>
                      </a:pPr>
                      <a:r>
                        <a:rPr dirty="0" sz="450" spc="-4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V1ew,</a:t>
                      </a:r>
                      <a:r>
                        <a:rPr dirty="0" sz="550" spc="-40">
                          <a:solidFill>
                            <a:srgbClr val="565957"/>
                          </a:solidFill>
                          <a:latin typeface="Times New Roman"/>
                          <a:cs typeface="Times New Roman"/>
                        </a:rPr>
                        <a:t>come&gt;are</a:t>
                      </a:r>
                      <a:r>
                        <a:rPr dirty="0" sz="550" spc="-15">
                          <a:solidFill>
                            <a:srgbClr val="565957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450" spc="-25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and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4889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450">
                          <a:solidFill>
                            <a:srgbClr val="8A8A8A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45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r:acic�</a:t>
                      </a:r>
                      <a:r>
                        <a:rPr dirty="0" sz="450" spc="395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profo�i:ii,na2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45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Com</a:t>
                      </a:r>
                      <a:r>
                        <a:rPr dirty="0" sz="450" spc="-10">
                          <a:solidFill>
                            <a:srgbClr val="8A8A8A"/>
                          </a:solidFill>
                          <a:latin typeface="Arial"/>
                          <a:cs typeface="Arial"/>
                        </a:rPr>
                        <a:t>rrunC</a:t>
                      </a:r>
                      <a:r>
                        <a:rPr dirty="0" sz="45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.ateeas</a:t>
                      </a:r>
                      <a:r>
                        <a:rPr dirty="0" sz="450" spc="-10">
                          <a:solidFill>
                            <a:srgbClr val="8A8A8A"/>
                          </a:solidFill>
                          <a:latin typeface="Arial"/>
                          <a:cs typeface="Arial"/>
                        </a:rPr>
                        <a:t>ll</a:t>
                      </a:r>
                      <a:r>
                        <a:rPr dirty="0" sz="45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  <a:tc>
                  <a:txBody>
                    <a:bodyPr/>
                    <a:lstStyle/>
                    <a:p>
                      <a:pPr algn="ctr" marL="1289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450">
                          <a:solidFill>
                            <a:srgbClr val="565957"/>
                          </a:solidFill>
                          <a:latin typeface="Arial"/>
                          <a:cs typeface="Arial"/>
                        </a:rPr>
                        <a:t>Rate</a:t>
                      </a:r>
                      <a:r>
                        <a:rPr dirty="0" sz="45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450">
                          <a:solidFill>
                            <a:srgbClr val="8A8A8A"/>
                          </a:solidFill>
                          <a:latin typeface="Arial"/>
                          <a:cs typeface="Arial"/>
                        </a:rPr>
                        <a:t>nd</a:t>
                      </a:r>
                      <a:r>
                        <a:rPr dirty="0" sz="450" spc="35">
                          <a:solidFill>
                            <a:srgbClr val="8A8A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solidFill>
                            <a:srgbClr val="6E6E6E"/>
                          </a:solidFill>
                          <a:latin typeface="Arial"/>
                          <a:cs typeface="Arial"/>
                        </a:rPr>
                        <a:t>teviEw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6350"/>
                </a:tc>
              </a:tr>
            </a:tbl>
          </a:graphicData>
        </a:graphic>
      </p:graphicFrame>
      <p:sp>
        <p:nvSpPr>
          <p:cNvPr id="132" name="object 132"/>
          <p:cNvSpPr txBox="1"/>
          <p:nvPr/>
        </p:nvSpPr>
        <p:spPr>
          <a:xfrm>
            <a:off x="5782085" y="6281658"/>
            <a:ext cx="31305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th6tie,,..i«!</a:t>
            </a:r>
            <a:endParaRPr sz="45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6531601" y="4276530"/>
            <a:ext cx="760730" cy="227329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ctr" marL="90805" indent="-90805">
              <a:lnSpc>
                <a:spcPct val="100000"/>
              </a:lnSpc>
              <a:spcBef>
                <a:spcPts val="254"/>
              </a:spcBef>
              <a:buClr>
                <a:srgbClr val="BD9531"/>
              </a:buClr>
              <a:buChar char="•"/>
              <a:tabLst>
                <a:tab pos="90805" algn="l"/>
              </a:tabLst>
            </a:pPr>
            <a:r>
              <a:rPr dirty="0" sz="500">
                <a:solidFill>
                  <a:srgbClr val="565957"/>
                </a:solidFill>
                <a:latin typeface="Arial"/>
                <a:cs typeface="Arial"/>
              </a:rPr>
              <a:t>COnlmss</a:t>
            </a:r>
            <a:r>
              <a:rPr dirty="0" sz="500">
                <a:solidFill>
                  <a:srgbClr val="2B332F"/>
                </a:solidFill>
                <a:latin typeface="Arial"/>
                <a:cs typeface="Arial"/>
              </a:rPr>
              <a:t>i</a:t>
            </a:r>
            <a:r>
              <a:rPr dirty="0" sz="500">
                <a:solidFill>
                  <a:srgbClr val="6E6E6E"/>
                </a:solidFill>
                <a:latin typeface="Arial"/>
                <a:cs typeface="Arial"/>
              </a:rPr>
              <a:t>on</a:t>
            </a:r>
            <a:r>
              <a:rPr dirty="0" sz="500" spc="7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565957"/>
                </a:solidFill>
                <a:latin typeface="Arial"/>
                <a:cs typeface="Arial"/>
              </a:rPr>
              <a:t>on</a:t>
            </a:r>
            <a:r>
              <a:rPr dirty="0" sz="500" spc="50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E6E6E"/>
                </a:solidFill>
                <a:latin typeface="Arial"/>
                <a:cs typeface="Arial"/>
              </a:rPr>
              <a:t>every</a:t>
            </a:r>
            <a:endParaRPr sz="500">
              <a:latin typeface="Arial"/>
              <a:cs typeface="Arial"/>
            </a:endParaRPr>
          </a:p>
          <a:p>
            <a:pPr algn="ctr" marL="9525">
              <a:lnSpc>
                <a:spcPct val="100000"/>
              </a:lnSpc>
              <a:spcBef>
                <a:spcPts val="170"/>
              </a:spcBef>
            </a:pPr>
            <a:r>
              <a:rPr dirty="0" sz="550" spc="10">
                <a:solidFill>
                  <a:srgbClr val="565957"/>
                </a:solidFill>
                <a:latin typeface="Times New Roman"/>
                <a:cs typeface="Times New Roman"/>
              </a:rPr>
              <a:t>booking</a:t>
            </a:r>
            <a:r>
              <a:rPr dirty="0" sz="550" spc="85">
                <a:solidFill>
                  <a:srgbClr val="565957"/>
                </a:solidFill>
                <a:latin typeface="Times New Roman"/>
                <a:cs typeface="Times New Roman"/>
              </a:rPr>
              <a:t> </a:t>
            </a:r>
            <a:r>
              <a:rPr dirty="0" sz="500" spc="10">
                <a:solidFill>
                  <a:srgbClr val="565957"/>
                </a:solidFill>
                <a:latin typeface="Arial"/>
                <a:cs typeface="Arial"/>
              </a:rPr>
              <a:t>(10-</a:t>
            </a:r>
            <a:r>
              <a:rPr dirty="0" sz="500" spc="-20">
                <a:solidFill>
                  <a:srgbClr val="565957"/>
                </a:solidFill>
                <a:latin typeface="Arial"/>
                <a:cs typeface="Arial"/>
              </a:rPr>
              <a:t>20%}</a:t>
            </a:r>
            <a:endParaRPr sz="5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6530772" y="4523059"/>
            <a:ext cx="774065" cy="25971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430"/>
              </a:spcBef>
              <a:buClr>
                <a:srgbClr val="BD9531"/>
              </a:buClr>
              <a:buChar char="•"/>
              <a:tabLst>
                <a:tab pos="104139" algn="l"/>
              </a:tabLst>
            </a:pPr>
            <a:r>
              <a:rPr dirty="0" sz="600" spc="-25">
                <a:solidFill>
                  <a:srgbClr val="6E6E6E"/>
                </a:solidFill>
                <a:latin typeface="Times New Roman"/>
                <a:cs typeface="Times New Roman"/>
              </a:rPr>
              <a:t>5'.J</a:t>
            </a:r>
            <a:r>
              <a:rPr dirty="0" sz="600" spc="-25">
                <a:solidFill>
                  <a:srgbClr val="424844"/>
                </a:solidFill>
                <a:latin typeface="Times New Roman"/>
                <a:cs typeface="Times New Roman"/>
              </a:rPr>
              <a:t>bscri</a:t>
            </a:r>
            <a:r>
              <a:rPr dirty="0" sz="600" spc="-25">
                <a:solidFill>
                  <a:srgbClr val="6E6E6E"/>
                </a:solidFill>
                <a:latin typeface="Times New Roman"/>
                <a:cs typeface="Times New Roman"/>
              </a:rPr>
              <a:t>ption</a:t>
            </a:r>
            <a:r>
              <a:rPr dirty="0" sz="600" spc="70">
                <a:solidFill>
                  <a:srgbClr val="6E6E6E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6E6E6E"/>
                </a:solidFill>
                <a:latin typeface="Times New Roman"/>
                <a:cs typeface="Times New Roman"/>
              </a:rPr>
              <a:t>pl</a:t>
            </a:r>
            <a:r>
              <a:rPr dirty="0" sz="600" spc="-10">
                <a:solidFill>
                  <a:srgbClr val="424844"/>
                </a:solidFill>
                <a:latin typeface="Times New Roman"/>
                <a:cs typeface="Times New Roman"/>
              </a:rPr>
              <a:t>an</a:t>
            </a:r>
            <a:r>
              <a:rPr dirty="0" sz="600" spc="-10">
                <a:solidFill>
                  <a:srgbClr val="8A8A8A"/>
                </a:solidFill>
                <a:latin typeface="Times New Roman"/>
                <a:cs typeface="Times New Roman"/>
              </a:rPr>
              <a:t>.s</a:t>
            </a:r>
            <a:r>
              <a:rPr dirty="0" sz="600" spc="-10">
                <a:solidFill>
                  <a:srgbClr val="6E6E6E"/>
                </a:solidFill>
                <a:latin typeface="Times New Roman"/>
                <a:cs typeface="Times New Roman"/>
              </a:rPr>
              <a:t>for</a:t>
            </a:r>
            <a:endParaRPr sz="600">
              <a:latin typeface="Times New Roman"/>
              <a:cs typeface="Times New Roman"/>
            </a:endParaRPr>
          </a:p>
          <a:p>
            <a:pPr marL="106680">
              <a:lnSpc>
                <a:spcPct val="100000"/>
              </a:lnSpc>
              <a:spcBef>
                <a:spcPts val="250"/>
              </a:spcBef>
            </a:pPr>
            <a:r>
              <a:rPr dirty="0" sz="450">
                <a:solidFill>
                  <a:srgbClr val="6E6E6E"/>
                </a:solidFill>
                <a:latin typeface="Arial"/>
                <a:cs typeface="Arial"/>
              </a:rPr>
              <a:t>serv</a:t>
            </a:r>
            <a:r>
              <a:rPr dirty="0" sz="450">
                <a:solidFill>
                  <a:srgbClr val="8A8A8A"/>
                </a:solidFill>
                <a:latin typeface="Arial"/>
                <a:cs typeface="Arial"/>
              </a:rPr>
              <a:t>ic;:</a:t>
            </a:r>
            <a:r>
              <a:rPr dirty="0" sz="450">
                <a:solidFill>
                  <a:srgbClr val="565957"/>
                </a:solidFill>
                <a:latin typeface="Arial"/>
                <a:cs typeface="Arial"/>
              </a:rPr>
              <a:t>e</a:t>
            </a:r>
            <a:r>
              <a:rPr dirty="0" sz="450" spc="40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6E6E6E"/>
                </a:solidFill>
                <a:latin typeface="Arial"/>
                <a:cs typeface="Arial"/>
              </a:rPr>
              <a:t>prtrlider!i</a:t>
            </a:r>
            <a:endParaRPr sz="45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530772" y="4846844"/>
            <a:ext cx="62357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3030" indent="-100330">
              <a:lnSpc>
                <a:spcPct val="100000"/>
              </a:lnSpc>
              <a:spcBef>
                <a:spcPts val="100"/>
              </a:spcBef>
              <a:buClr>
                <a:srgbClr val="BD9531"/>
              </a:buClr>
              <a:buChar char="•"/>
              <a:tabLst>
                <a:tab pos="113030" algn="l"/>
              </a:tabLst>
            </a:pPr>
            <a:r>
              <a:rPr dirty="0" sz="600">
                <a:solidFill>
                  <a:srgbClr val="424844"/>
                </a:solidFill>
                <a:latin typeface="Times New Roman"/>
                <a:cs typeface="Times New Roman"/>
              </a:rPr>
              <a:t>F</a:t>
            </a:r>
            <a:r>
              <a:rPr dirty="0" sz="600">
                <a:solidFill>
                  <a:srgbClr val="6E6E6E"/>
                </a:solidFill>
                <a:latin typeface="Times New Roman"/>
                <a:cs typeface="Times New Roman"/>
              </a:rPr>
              <a:t>�twe</a:t>
            </a:r>
            <a:r>
              <a:rPr dirty="0" sz="600">
                <a:solidFill>
                  <a:srgbClr val="424844"/>
                </a:solidFill>
                <a:latin typeface="Times New Roman"/>
                <a:cs typeface="Times New Roman"/>
              </a:rPr>
              <a:t>d</a:t>
            </a:r>
            <a:r>
              <a:rPr dirty="0" sz="600" spc="75">
                <a:solidFill>
                  <a:srgbClr val="424844"/>
                </a:solidFill>
                <a:latin typeface="Times New Roman"/>
                <a:cs typeface="Times New Roman"/>
              </a:rPr>
              <a:t> </a:t>
            </a:r>
            <a:r>
              <a:rPr dirty="0" sz="600" spc="-25">
                <a:solidFill>
                  <a:srgbClr val="565957"/>
                </a:solidFill>
                <a:latin typeface="Times New Roman"/>
                <a:cs typeface="Times New Roman"/>
              </a:rPr>
              <a:t>listing</a:t>
            </a:r>
            <a:r>
              <a:rPr dirty="0" sz="600" spc="-25">
                <a:solidFill>
                  <a:srgbClr val="2B332F"/>
                </a:solidFill>
                <a:latin typeface="Times New Roman"/>
                <a:cs typeface="Times New Roman"/>
              </a:rPr>
              <a:t>$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6531601" y="5009757"/>
            <a:ext cx="702945" cy="234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0965" marR="5080" indent="-88900">
              <a:lnSpc>
                <a:spcPct val="136700"/>
              </a:lnSpc>
              <a:spcBef>
                <a:spcPts val="100"/>
              </a:spcBef>
              <a:buClr>
                <a:srgbClr val="BD9531"/>
              </a:buClr>
              <a:buChar char="•"/>
              <a:tabLst>
                <a:tab pos="104775" algn="l"/>
              </a:tabLst>
            </a:pPr>
            <a:r>
              <a:rPr dirty="0" sz="500" spc="-10">
                <a:solidFill>
                  <a:srgbClr val="565957"/>
                </a:solidFill>
                <a:latin typeface="Arial"/>
                <a:cs typeface="Arial"/>
              </a:rPr>
              <a:t>Em.ergt:ncy</a:t>
            </a:r>
            <a:r>
              <a:rPr dirty="0" sz="500" spc="-10">
                <a:solidFill>
                  <a:srgbClr val="424844"/>
                </a:solidFill>
                <a:latin typeface="Arial"/>
                <a:cs typeface="Arial"/>
              </a:rPr>
              <a:t>boo</a:t>
            </a:r>
            <a:r>
              <a:rPr dirty="0" sz="500" spc="-10">
                <a:solidFill>
                  <a:srgbClr val="6E6E6E"/>
                </a:solidFill>
                <a:latin typeface="Arial"/>
                <a:cs typeface="Arial"/>
              </a:rPr>
              <a:t>k</a:t>
            </a:r>
            <a:r>
              <a:rPr dirty="0" sz="500" spc="-10">
                <a:solidFill>
                  <a:srgbClr val="2B332F"/>
                </a:solidFill>
                <a:latin typeface="Arial"/>
                <a:cs typeface="Arial"/>
              </a:rPr>
              <a:t>i</a:t>
            </a:r>
            <a:r>
              <a:rPr dirty="0" sz="500" spc="-10">
                <a:solidFill>
                  <a:srgbClr val="6E6E6E"/>
                </a:solidFill>
                <a:latin typeface="Arial"/>
                <a:cs typeface="Arial"/>
              </a:rPr>
              <a:t>ng</a:t>
            </a:r>
            <a:r>
              <a:rPr dirty="0" sz="500" spc="50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sz="500" spc="500">
                <a:solidFill>
                  <a:srgbClr val="6E6E6E"/>
                </a:solidFill>
                <a:latin typeface="Arial"/>
                <a:cs typeface="Arial"/>
              </a:rPr>
              <a:t>	</a:t>
            </a:r>
            <a:r>
              <a:rPr dirty="0" sz="500" spc="-10">
                <a:solidFill>
                  <a:srgbClr val="6E6E6E"/>
                </a:solidFill>
                <a:latin typeface="Arial"/>
                <a:cs typeface="Arial"/>
              </a:rPr>
              <a:t>char</a:t>
            </a:r>
            <a:r>
              <a:rPr dirty="0" sz="500" spc="-10">
                <a:solidFill>
                  <a:srgbClr val="424844"/>
                </a:solidFill>
                <a:latin typeface="Arial"/>
                <a:cs typeface="Arial"/>
              </a:rPr>
              <a:t>ges</a:t>
            </a:r>
            <a:endParaRPr sz="50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6470667" y="5282148"/>
            <a:ext cx="826135" cy="120078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61925" indent="-88900">
              <a:lnSpc>
                <a:spcPct val="100000"/>
              </a:lnSpc>
              <a:spcBef>
                <a:spcPts val="295"/>
              </a:spcBef>
              <a:buClr>
                <a:srgbClr val="BD9531"/>
              </a:buClr>
              <a:buChar char="•"/>
              <a:tabLst>
                <a:tab pos="161925" algn="l"/>
              </a:tabLst>
            </a:pPr>
            <a:r>
              <a:rPr dirty="0" sz="500" spc="20">
                <a:solidFill>
                  <a:srgbClr val="424844"/>
                </a:solidFill>
                <a:latin typeface="Arial"/>
                <a:cs typeface="Arial"/>
              </a:rPr>
              <a:t>Mombers</a:t>
            </a:r>
            <a:r>
              <a:rPr dirty="0" sz="500" spc="20">
                <a:solidFill>
                  <a:srgbClr val="6E6E6E"/>
                </a:solidFill>
                <a:latin typeface="Arial"/>
                <a:cs typeface="Arial"/>
              </a:rPr>
              <a:t>hi</a:t>
            </a:r>
            <a:r>
              <a:rPr dirty="0" sz="500" spc="20">
                <a:solidFill>
                  <a:srgbClr val="424844"/>
                </a:solidFill>
                <a:latin typeface="Arial"/>
                <a:cs typeface="Arial"/>
              </a:rPr>
              <a:t>p</a:t>
            </a:r>
            <a:r>
              <a:rPr dirty="0" sz="500" spc="15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500" spc="20">
                <a:solidFill>
                  <a:srgbClr val="565957"/>
                </a:solidFill>
                <a:latin typeface="Arial"/>
                <a:cs typeface="Arial"/>
              </a:rPr>
              <a:t>plans</a:t>
            </a:r>
            <a:r>
              <a:rPr dirty="0" sz="500" spc="-80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500" spc="-25">
                <a:solidFill>
                  <a:srgbClr val="565957"/>
                </a:solidFill>
                <a:latin typeface="Arial"/>
                <a:cs typeface="Arial"/>
              </a:rPr>
              <a:t>for</a:t>
            </a:r>
            <a:endParaRPr sz="500">
              <a:latin typeface="Arial"/>
              <a:cs typeface="Arial"/>
            </a:endParaRPr>
          </a:p>
          <a:p>
            <a:pPr algn="ctr" marR="167640">
              <a:lnSpc>
                <a:spcPts val="480"/>
              </a:lnSpc>
              <a:spcBef>
                <a:spcPts val="220"/>
              </a:spcBef>
            </a:pPr>
            <a:r>
              <a:rPr dirty="0" sz="550" spc="-10">
                <a:solidFill>
                  <a:srgbClr val="424844"/>
                </a:solidFill>
                <a:latin typeface="Arial"/>
                <a:cs typeface="Arial"/>
              </a:rPr>
              <a:t>c</a:t>
            </a:r>
            <a:r>
              <a:rPr dirty="0" sz="550" spc="-10">
                <a:solidFill>
                  <a:srgbClr val="6E6E6E"/>
                </a:solidFill>
                <a:latin typeface="Arial"/>
                <a:cs typeface="Arial"/>
              </a:rPr>
              <a:t>u</a:t>
            </a:r>
            <a:r>
              <a:rPr dirty="0" sz="550" spc="-10">
                <a:solidFill>
                  <a:srgbClr val="424844"/>
                </a:solidFill>
                <a:latin typeface="Arial"/>
                <a:cs typeface="Arial"/>
              </a:rPr>
              <a:t>�</a:t>
            </a:r>
            <a:r>
              <a:rPr dirty="0" sz="550" spc="-10">
                <a:solidFill>
                  <a:srgbClr val="6E6E6E"/>
                </a:solidFill>
                <a:latin typeface="Arial"/>
                <a:cs typeface="Arial"/>
              </a:rPr>
              <a:t>to</a:t>
            </a:r>
            <a:r>
              <a:rPr dirty="0" sz="550" spc="-10">
                <a:solidFill>
                  <a:srgbClr val="424844"/>
                </a:solidFill>
                <a:latin typeface="Arial"/>
                <a:cs typeface="Arial"/>
              </a:rPr>
              <a:t>mers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3540"/>
              </a:lnSpc>
            </a:pPr>
            <a:r>
              <a:rPr dirty="0" sz="3100" b="1">
                <a:solidFill>
                  <a:srgbClr val="564283"/>
                </a:solidFill>
                <a:latin typeface="Times New Roman"/>
                <a:cs typeface="Times New Roman"/>
              </a:rPr>
              <a:t>e</a:t>
            </a:r>
            <a:r>
              <a:rPr dirty="0" sz="3100" spc="-120" b="1">
                <a:solidFill>
                  <a:srgbClr val="564283"/>
                </a:solidFill>
                <a:latin typeface="Times New Roman"/>
                <a:cs typeface="Times New Roman"/>
              </a:rPr>
              <a:t> </a:t>
            </a:r>
            <a:r>
              <a:rPr dirty="0" sz="750" spc="-50">
                <a:solidFill>
                  <a:srgbClr val="494B69"/>
                </a:solidFill>
                <a:latin typeface="Arial"/>
                <a:cs typeface="Arial"/>
              </a:rPr>
              <a:t>Target</a:t>
            </a:r>
            <a:r>
              <a:rPr dirty="0" sz="750" spc="-80">
                <a:solidFill>
                  <a:srgbClr val="494B69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94B69"/>
                </a:solidFill>
                <a:latin typeface="Arial"/>
                <a:cs typeface="Arial"/>
              </a:rPr>
              <a:t>Ma</a:t>
            </a:r>
            <a:r>
              <a:rPr dirty="0" sz="650" spc="-10">
                <a:solidFill>
                  <a:srgbClr val="2D2352"/>
                </a:solidFill>
                <a:latin typeface="Arial"/>
                <a:cs typeface="Arial"/>
              </a:rPr>
              <a:t>r</a:t>
            </a:r>
            <a:r>
              <a:rPr dirty="0" sz="650" spc="-10">
                <a:solidFill>
                  <a:srgbClr val="494B69"/>
                </a:solidFill>
                <a:latin typeface="Arial"/>
                <a:cs typeface="Arial"/>
              </a:rPr>
              <a:t>ket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650">
              <a:latin typeface="Arial"/>
              <a:cs typeface="Arial"/>
            </a:endParaRPr>
          </a:p>
          <a:p>
            <a:pPr marL="167005" indent="-93980">
              <a:lnSpc>
                <a:spcPct val="100000"/>
              </a:lnSpc>
              <a:buClr>
                <a:srgbClr val="494B69"/>
              </a:buClr>
              <a:buChar char="•"/>
              <a:tabLst>
                <a:tab pos="167005" algn="l"/>
              </a:tabLst>
            </a:pPr>
            <a:r>
              <a:rPr dirty="0" sz="500" spc="95">
                <a:solidFill>
                  <a:srgbClr val="565957"/>
                </a:solidFill>
                <a:latin typeface="Times New Roman"/>
                <a:cs typeface="Times New Roman"/>
              </a:rPr>
              <a:t>Working�onels</a:t>
            </a:r>
            <a:endParaRPr sz="500">
              <a:latin typeface="Times New Roman"/>
              <a:cs typeface="Times New Roman"/>
            </a:endParaRPr>
          </a:p>
          <a:p>
            <a:pPr marL="165100" indent="-91440">
              <a:lnSpc>
                <a:spcPct val="100000"/>
              </a:lnSpc>
              <a:spcBef>
                <a:spcPts val="315"/>
              </a:spcBef>
              <a:buClr>
                <a:srgbClr val="5E607B"/>
              </a:buClr>
              <a:buChar char="•"/>
              <a:tabLst>
                <a:tab pos="165100" algn="l"/>
              </a:tabLst>
            </a:pPr>
            <a:r>
              <a:rPr dirty="0" sz="450">
                <a:solidFill>
                  <a:srgbClr val="565957"/>
                </a:solidFill>
                <a:latin typeface="Arial"/>
                <a:cs typeface="Arial"/>
              </a:rPr>
              <a:t>S</a:t>
            </a:r>
            <a:r>
              <a:rPr dirty="0" sz="450">
                <a:solidFill>
                  <a:srgbClr val="8A8A8A"/>
                </a:solidFill>
                <a:latin typeface="Arial"/>
                <a:cs typeface="Arial"/>
              </a:rPr>
              <a:t>t</a:t>
            </a:r>
            <a:r>
              <a:rPr dirty="0" sz="450">
                <a:solidFill>
                  <a:srgbClr val="6E6E6E"/>
                </a:solidFill>
                <a:latin typeface="Arial"/>
                <a:cs typeface="Arial"/>
              </a:rPr>
              <a:t>ude</a:t>
            </a:r>
            <a:r>
              <a:rPr dirty="0" sz="450">
                <a:solidFill>
                  <a:srgbClr val="424844"/>
                </a:solidFill>
                <a:latin typeface="Arial"/>
                <a:cs typeface="Arial"/>
              </a:rPr>
              <a:t>nt</a:t>
            </a:r>
            <a:r>
              <a:rPr dirty="0" sz="450">
                <a:solidFill>
                  <a:srgbClr val="6E6E6E"/>
                </a:solidFill>
                <a:latin typeface="Arial"/>
                <a:cs typeface="Arial"/>
              </a:rPr>
              <a:t>t</a:t>
            </a:r>
            <a:r>
              <a:rPr dirty="0" sz="450" spc="125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24844"/>
                </a:solidFill>
                <a:latin typeface="Arial"/>
                <a:cs typeface="Arial"/>
              </a:rPr>
              <a:t>&amp;</a:t>
            </a:r>
            <a:r>
              <a:rPr dirty="0" sz="500" spc="-10">
                <a:solidFill>
                  <a:srgbClr val="424844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fam</a:t>
            </a:r>
            <a:r>
              <a:rPr dirty="0" sz="450" spc="-10">
                <a:solidFill>
                  <a:srgbClr val="8A8A8A"/>
                </a:solidFill>
                <a:latin typeface="Arial"/>
                <a:cs typeface="Arial"/>
              </a:rPr>
              <a:t>ll</a:t>
            </a: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�</a:t>
            </a:r>
            <a:endParaRPr sz="450">
              <a:latin typeface="Arial"/>
              <a:cs typeface="Arial"/>
            </a:endParaRPr>
          </a:p>
          <a:p>
            <a:pPr algn="ctr" marL="94615" marR="208279" indent="-94615">
              <a:lnSpc>
                <a:spcPct val="100000"/>
              </a:lnSpc>
              <a:spcBef>
                <a:spcPts val="365"/>
              </a:spcBef>
              <a:buClr>
                <a:srgbClr val="494B69"/>
              </a:buClr>
              <a:buChar char="•"/>
              <a:tabLst>
                <a:tab pos="94615" algn="l"/>
              </a:tabLst>
            </a:pPr>
            <a:r>
              <a:rPr dirty="0" sz="500" spc="-10">
                <a:solidFill>
                  <a:srgbClr val="565957"/>
                </a:solidFill>
                <a:latin typeface="Arial"/>
                <a:cs typeface="Arial"/>
              </a:rPr>
              <a:t>Elderly&amp;</a:t>
            </a:r>
            <a:r>
              <a:rPr dirty="0" sz="500" spc="-5">
                <a:solidFill>
                  <a:srgbClr val="565957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E6E6E"/>
                </a:solidFill>
                <a:latin typeface="Arial"/>
                <a:cs typeface="Arial"/>
              </a:rPr>
              <a:t>b</a:t>
            </a:r>
            <a:r>
              <a:rPr dirty="0" sz="500" spc="-10">
                <a:solidFill>
                  <a:srgbClr val="8A8A8A"/>
                </a:solidFill>
                <a:latin typeface="Arial"/>
                <a:cs typeface="Arial"/>
              </a:rPr>
              <a:t>us.</a:t>
            </a:r>
            <a:r>
              <a:rPr dirty="0" sz="500" spc="-10">
                <a:solidFill>
                  <a:srgbClr val="6E6E6E"/>
                </a:solidFill>
                <a:latin typeface="Arial"/>
                <a:cs typeface="Arial"/>
              </a:rPr>
              <a:t>y</a:t>
            </a:r>
            <a:endParaRPr sz="500">
              <a:latin typeface="Arial"/>
              <a:cs typeface="Arial"/>
            </a:endParaRPr>
          </a:p>
          <a:p>
            <a:pPr algn="ctr" marR="201930">
              <a:lnSpc>
                <a:spcPct val="100000"/>
              </a:lnSpc>
              <a:spcBef>
                <a:spcPts val="25"/>
              </a:spcBef>
            </a:pPr>
            <a:r>
              <a:rPr dirty="0" sz="550" spc="-10">
                <a:solidFill>
                  <a:srgbClr val="6E6E6E"/>
                </a:solidFill>
                <a:latin typeface="Arial"/>
                <a:cs typeface="Arial"/>
              </a:rPr>
              <a:t>individuals</a:t>
            </a:r>
            <a:endParaRPr sz="55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5355583" y="6617954"/>
            <a:ext cx="67818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30">
                <a:solidFill>
                  <a:srgbClr val="A56249"/>
                </a:solidFill>
                <a:latin typeface="Arial"/>
                <a:cs typeface="Arial"/>
              </a:rPr>
              <a:t>Launch</a:t>
            </a:r>
            <a:r>
              <a:rPr dirty="0" sz="600" spc="-60">
                <a:solidFill>
                  <a:srgbClr val="A56249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A56249"/>
                </a:solidFill>
                <a:latin typeface="Arial"/>
                <a:cs typeface="Arial"/>
              </a:rPr>
              <a:t>Roa</a:t>
            </a:r>
            <a:r>
              <a:rPr dirty="0" sz="600" spc="-10">
                <a:solidFill>
                  <a:srgbClr val="833F2B"/>
                </a:solidFill>
                <a:latin typeface="Arial"/>
                <a:cs typeface="Arial"/>
              </a:rPr>
              <a:t>d</a:t>
            </a:r>
            <a:r>
              <a:rPr dirty="0" sz="600" spc="-10">
                <a:solidFill>
                  <a:srgbClr val="B3483D"/>
                </a:solidFill>
                <a:latin typeface="Arial"/>
                <a:cs typeface="Arial"/>
              </a:rPr>
              <a:t>m</a:t>
            </a:r>
            <a:r>
              <a:rPr dirty="0" sz="600" spc="-10">
                <a:solidFill>
                  <a:srgbClr val="A56249"/>
                </a:solidFill>
                <a:latin typeface="Arial"/>
                <a:cs typeface="Arial"/>
              </a:rPr>
              <a:t>ap</a:t>
            </a:r>
            <a:endParaRPr sz="600">
              <a:latin typeface="Arial"/>
              <a:cs typeface="Arial"/>
            </a:endParaRPr>
          </a:p>
        </p:txBody>
      </p:sp>
      <p:sp>
        <p:nvSpPr>
          <p:cNvPr id="139" name="object 139"/>
          <p:cNvSpPr/>
          <p:nvPr/>
        </p:nvSpPr>
        <p:spPr>
          <a:xfrm>
            <a:off x="4870991" y="6977071"/>
            <a:ext cx="567055" cy="0"/>
          </a:xfrm>
          <a:custGeom>
            <a:avLst/>
            <a:gdLst/>
            <a:ahLst/>
            <a:cxnLst/>
            <a:rect l="l" t="t" r="r" b="b"/>
            <a:pathLst>
              <a:path w="567054" h="0">
                <a:moveTo>
                  <a:pt x="0" y="0"/>
                </a:moveTo>
                <a:lnTo>
                  <a:pt x="567037" y="0"/>
                </a:lnTo>
              </a:path>
            </a:pathLst>
          </a:custGeom>
          <a:ln w="8425">
            <a:solidFill>
              <a:srgbClr val="6DA2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5540403" y="6977071"/>
            <a:ext cx="142240" cy="0"/>
          </a:xfrm>
          <a:custGeom>
            <a:avLst/>
            <a:gdLst/>
            <a:ahLst/>
            <a:cxnLst/>
            <a:rect l="l" t="t" r="r" b="b"/>
            <a:pathLst>
              <a:path w="142239" h="0">
                <a:moveTo>
                  <a:pt x="0" y="0"/>
                </a:moveTo>
                <a:lnTo>
                  <a:pt x="141759" y="0"/>
                </a:lnTo>
              </a:path>
            </a:pathLst>
          </a:custGeom>
          <a:ln w="8425">
            <a:solidFill>
              <a:srgbClr val="6DA2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 txBox="1"/>
          <p:nvPr/>
        </p:nvSpPr>
        <p:spPr>
          <a:xfrm>
            <a:off x="4763729" y="7220836"/>
            <a:ext cx="294640" cy="1727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Planning&amp;</a:t>
            </a:r>
            <a:endParaRPr sz="450">
              <a:latin typeface="Arial"/>
              <a:cs typeface="Arial"/>
            </a:endParaRPr>
          </a:p>
          <a:p>
            <a:pPr marL="29845">
              <a:lnSpc>
                <a:spcPct val="100000"/>
              </a:lnSpc>
              <a:spcBef>
                <a:spcPts val="40"/>
              </a:spcBef>
            </a:pPr>
            <a:r>
              <a:rPr dirty="0" sz="450" spc="80">
                <a:solidFill>
                  <a:srgbClr val="565957"/>
                </a:solidFill>
                <a:latin typeface="Arial"/>
                <a:cs typeface="Arial"/>
              </a:rPr>
              <a:t>.._,,ch</a:t>
            </a:r>
            <a:endParaRPr sz="450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4752221" y="6805637"/>
            <a:ext cx="1273810" cy="42608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">
              <a:lnSpc>
                <a:spcPts val="1210"/>
              </a:lnSpc>
              <a:spcBef>
                <a:spcPts val="105"/>
              </a:spcBef>
              <a:tabLst>
                <a:tab pos="685165" algn="l"/>
                <a:tab pos="929640" algn="l"/>
              </a:tabLst>
            </a:pPr>
            <a:r>
              <a:rPr dirty="0" sz="1050" spc="-25" b="1">
                <a:solidFill>
                  <a:srgbClr val="6EA346"/>
                </a:solidFill>
                <a:latin typeface="Times New Roman"/>
                <a:cs typeface="Times New Roman"/>
              </a:rPr>
              <a:t>ft</a:t>
            </a:r>
            <a:r>
              <a:rPr dirty="0" sz="1050" b="1">
                <a:solidFill>
                  <a:srgbClr val="6EA346"/>
                </a:solidFill>
                <a:latin typeface="Times New Roman"/>
                <a:cs typeface="Times New Roman"/>
              </a:rPr>
              <a:t>	</a:t>
            </a:r>
            <a:r>
              <a:rPr dirty="0" sz="1050" spc="-50" b="1">
                <a:solidFill>
                  <a:srgbClr val="6EA346"/>
                </a:solidFill>
                <a:latin typeface="Times New Roman"/>
                <a:cs typeface="Times New Roman"/>
              </a:rPr>
              <a:t>A</a:t>
            </a:r>
            <a:r>
              <a:rPr dirty="0" sz="1050" b="1">
                <a:solidFill>
                  <a:srgbClr val="6EA346"/>
                </a:solidFill>
                <a:latin typeface="Times New Roman"/>
                <a:cs typeface="Times New Roman"/>
              </a:rPr>
              <a:t>	,</a:t>
            </a:r>
            <a:r>
              <a:rPr dirty="0" sz="1050" spc="415" b="1">
                <a:solidFill>
                  <a:srgbClr val="6EA346"/>
                </a:solidFill>
                <a:latin typeface="Times New Roman"/>
                <a:cs typeface="Times New Roman"/>
              </a:rPr>
              <a:t> </a:t>
            </a:r>
            <a:r>
              <a:rPr dirty="0" sz="1050" spc="145">
                <a:solidFill>
                  <a:srgbClr val="EDBA2F"/>
                </a:solidFill>
                <a:latin typeface="Times New Roman"/>
                <a:cs typeface="Times New Roman"/>
              </a:rPr>
              <a:t>-</a:t>
            </a:r>
            <a:r>
              <a:rPr dirty="0" sz="1050" spc="114">
                <a:solidFill>
                  <a:srgbClr val="6E6E6E"/>
                </a:solidFill>
                <a:latin typeface="Times New Roman"/>
                <a:cs typeface="Times New Roman"/>
              </a:rPr>
              <a:t>�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ts val="1150"/>
              </a:lnSpc>
            </a:pPr>
            <a:r>
              <a:rPr dirty="0" sz="1000" spc="3940">
                <a:solidFill>
                  <a:srgbClr val="6EA346"/>
                </a:solidFill>
                <a:latin typeface="Arial"/>
                <a:cs typeface="Arial"/>
              </a:rPr>
              <a:t>�</a:t>
            </a:r>
            <a:r>
              <a:rPr dirty="0" sz="1000" spc="3940">
                <a:solidFill>
                  <a:srgbClr val="6E6E6E"/>
                </a:solidFill>
                <a:latin typeface="Arial"/>
                <a:cs typeface="Arial"/>
              </a:rPr>
              <a:t>�</a:t>
            </a:r>
            <a:endParaRPr sz="1000">
              <a:latin typeface="Arial"/>
              <a:cs typeface="Arial"/>
            </a:endParaRPr>
          </a:p>
          <a:p>
            <a:pPr algn="ctr" marR="58419">
              <a:lnSpc>
                <a:spcPct val="100000"/>
              </a:lnSpc>
              <a:spcBef>
                <a:spcPts val="70"/>
              </a:spcBef>
            </a:pPr>
            <a:r>
              <a:rPr dirty="0" sz="600" spc="130">
                <a:solidFill>
                  <a:srgbClr val="565957"/>
                </a:solidFill>
                <a:latin typeface="Arial"/>
                <a:cs typeface="Arial"/>
              </a:rPr>
              <a:t>2</a:t>
            </a:r>
            <a:endParaRPr sz="60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5240591" y="7214707"/>
            <a:ext cx="214629" cy="18478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85"/>
              </a:spcBef>
            </a:pPr>
            <a:r>
              <a:rPr dirty="0" sz="450" spc="-20">
                <a:solidFill>
                  <a:srgbClr val="6E6E6E"/>
                </a:solidFill>
                <a:latin typeface="Arial"/>
                <a:cs typeface="Arial"/>
              </a:rPr>
              <a:t>U</a:t>
            </a:r>
            <a:r>
              <a:rPr dirty="0" sz="450" spc="-20">
                <a:solidFill>
                  <a:srgbClr val="2B332F"/>
                </a:solidFill>
                <a:latin typeface="Arial"/>
                <a:cs typeface="Arial"/>
              </a:rPr>
              <a:t>I</a:t>
            </a:r>
            <a:r>
              <a:rPr dirty="0" sz="450" spc="-20">
                <a:solidFill>
                  <a:srgbClr val="8A8A8A"/>
                </a:solidFill>
                <a:latin typeface="Arial"/>
                <a:cs typeface="Arial"/>
              </a:rPr>
              <a:t>N</a:t>
            </a:r>
            <a:r>
              <a:rPr dirty="0" sz="450" spc="-20">
                <a:solidFill>
                  <a:srgbClr val="6E6E6E"/>
                </a:solidFill>
                <a:latin typeface="Arial"/>
                <a:cs typeface="Arial"/>
              </a:rPr>
              <a:t>X</a:t>
            </a:r>
            <a:endParaRPr sz="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Design</a:t>
            </a:r>
            <a:endParaRPr sz="45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6234492" y="7114355"/>
            <a:ext cx="7048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>
                <a:solidFill>
                  <a:srgbClr val="C68959"/>
                </a:solidFill>
                <a:latin typeface="Arial"/>
                <a:cs typeface="Arial"/>
              </a:rPr>
              <a:t>4</a:t>
            </a:r>
            <a:endParaRPr sz="60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7050103" y="7099034"/>
            <a:ext cx="298450" cy="30099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dirty="0" sz="600" spc="-50">
                <a:solidFill>
                  <a:srgbClr val="363859"/>
                </a:solidFill>
                <a:latin typeface="Arial"/>
                <a:cs typeface="Arial"/>
              </a:rPr>
              <a:t>6</a:t>
            </a:r>
            <a:endParaRPr sz="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500" spc="-10">
                <a:solidFill>
                  <a:srgbClr val="6E6E6E"/>
                </a:solidFill>
                <a:latin typeface="Times New Roman"/>
                <a:cs typeface="Times New Roman"/>
              </a:rPr>
              <a:t>Growth&amp;</a:t>
            </a:r>
            <a:endParaRPr sz="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dirty="0" sz="450" spc="-10">
                <a:solidFill>
                  <a:srgbClr val="565957"/>
                </a:solidFill>
                <a:latin typeface="Arial"/>
                <a:cs typeface="Arial"/>
              </a:rPr>
              <a:t>E:r.panEion</a:t>
            </a:r>
            <a:endParaRPr sz="4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782128" y="7546409"/>
            <a:ext cx="154305" cy="215265"/>
          </a:xfrm>
          <a:prstGeom prst="rect">
            <a:avLst/>
          </a:prstGeom>
          <a:solidFill>
            <a:srgbClr val="133B2A"/>
          </a:solidFill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dirty="0" sz="1250" spc="25">
                <a:solidFill>
                  <a:srgbClr val="B5D1C4"/>
                </a:solidFill>
                <a:latin typeface="Times New Roman"/>
                <a:cs typeface="Times New Roman"/>
              </a:rPr>
              <a:t>(0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2281581" y="7616629"/>
            <a:ext cx="4191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50">
                <a:solidFill>
                  <a:srgbClr val="85AA9A"/>
                </a:solidFill>
                <a:latin typeface="Arial"/>
                <a:cs typeface="Arial"/>
              </a:rPr>
              <a:t>i</a:t>
            </a:r>
            <a:endParaRPr sz="6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2649307" y="7616629"/>
            <a:ext cx="4191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50">
                <a:solidFill>
                  <a:srgbClr val="8A8A8A"/>
                </a:solidFill>
                <a:latin typeface="Arial"/>
                <a:cs typeface="Arial"/>
              </a:rPr>
              <a:t>i</a:t>
            </a:r>
            <a:endParaRPr sz="650">
              <a:latin typeface="Arial"/>
              <a:cs typeface="Arial"/>
            </a:endParaRPr>
          </a:p>
        </p:txBody>
      </p:sp>
      <p:graphicFrame>
        <p:nvGraphicFramePr>
          <p:cNvPr id="149" name="object 149"/>
          <p:cNvGraphicFramePr>
            <a:graphicFrameLocks noGrp="1"/>
          </p:cNvGraphicFramePr>
          <p:nvPr/>
        </p:nvGraphicFramePr>
        <p:xfrm>
          <a:off x="986431" y="7626045"/>
          <a:ext cx="2940685" cy="1130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6990"/>
                <a:gridCol w="363854"/>
                <a:gridCol w="473709"/>
                <a:gridCol w="709930"/>
              </a:tblGrid>
              <a:tr h="113030">
                <a:tc>
                  <a:txBody>
                    <a:bodyPr/>
                    <a:lstStyle/>
                    <a:p>
                      <a:pPr>
                        <a:lnSpc>
                          <a:spcPts val="760"/>
                        </a:lnSpc>
                        <a:spcBef>
                          <a:spcPts val="30"/>
                        </a:spcBef>
                      </a:pPr>
                      <a:r>
                        <a:rPr dirty="0" sz="650" spc="-6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OurM1ss1on:</a:t>
                      </a:r>
                      <a:r>
                        <a:rPr dirty="0" sz="650" spc="-5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4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Tomake</a:t>
                      </a:r>
                      <a:r>
                        <a:rPr dirty="0" sz="650" spc="-40">
                          <a:solidFill>
                            <a:srgbClr val="CCE6DB"/>
                          </a:solidFill>
                          <a:latin typeface="Arial"/>
                          <a:cs typeface="Arial"/>
                        </a:rPr>
                        <a:t>rellab!e</a:t>
                      </a:r>
                      <a:r>
                        <a:rPr dirty="0" sz="650" spc="-15">
                          <a:solidFill>
                            <a:srgbClr val="CCE6D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45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come</a:t>
                      </a:r>
                      <a:r>
                        <a:rPr dirty="0" sz="650" spc="-3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2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serv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R w="19050">
                      <a:solidFill>
                        <a:srgbClr val="FFFFFF"/>
                      </a:solidFill>
                      <a:prstDash val="solid"/>
                    </a:lnR>
                    <a:solidFill>
                      <a:srgbClr val="133B2A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760"/>
                        </a:lnSpc>
                        <a:spcBef>
                          <a:spcPts val="30"/>
                        </a:spcBef>
                      </a:pPr>
                      <a:r>
                        <a:rPr dirty="0" sz="650" spc="-4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cesaccess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19050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solidFill>
                      <a:srgbClr val="133B2A"/>
                    </a:solidFill>
                  </a:tcPr>
                </a:tc>
                <a:tc>
                  <a:txBody>
                    <a:bodyPr/>
                    <a:lstStyle/>
                    <a:p>
                      <a:pPr marL="11430">
                        <a:lnSpc>
                          <a:spcPts val="760"/>
                        </a:lnSpc>
                        <a:spcBef>
                          <a:spcPts val="30"/>
                        </a:spcBef>
                      </a:pPr>
                      <a:r>
                        <a:rPr dirty="0" sz="650" spc="-4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b</a:t>
                      </a:r>
                      <a:r>
                        <a:rPr dirty="0" sz="650" spc="-40">
                          <a:solidFill>
                            <a:srgbClr val="E6FBF2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650" spc="-4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50" spc="-10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35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650" spc="-4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3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everyo</a:t>
                      </a:r>
                      <a:r>
                        <a:rPr dirty="0" sz="650" spc="-30">
                          <a:solidFill>
                            <a:srgbClr val="8EBCA8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28575">
                      <a:solidFill>
                        <a:srgbClr val="FFFFFF"/>
                      </a:solidFill>
                      <a:prstDash val="solid"/>
                    </a:lnL>
                    <a:lnR w="57150">
                      <a:solidFill>
                        <a:srgbClr val="FFFFFF"/>
                      </a:solidFill>
                      <a:prstDash val="solid"/>
                    </a:lnR>
                    <a:solidFill>
                      <a:srgbClr val="133B2A"/>
                    </a:solidFill>
                  </a:tcPr>
                </a:tc>
                <a:tc>
                  <a:txBody>
                    <a:bodyPr/>
                    <a:lstStyle/>
                    <a:p>
                      <a:pPr marL="20320">
                        <a:lnSpc>
                          <a:spcPts val="760"/>
                        </a:lnSpc>
                        <a:spcBef>
                          <a:spcPts val="30"/>
                        </a:spcBef>
                      </a:pPr>
                      <a:r>
                        <a:rPr dirty="0" sz="65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650" spc="35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4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anytime.</a:t>
                      </a:r>
                      <a:r>
                        <a:rPr dirty="0" sz="650" spc="-55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40">
                          <a:solidFill>
                            <a:srgbClr val="B5D1C4"/>
                          </a:solidFill>
                          <a:latin typeface="Arial"/>
                          <a:cs typeface="Arial"/>
                        </a:rPr>
                        <a:t>anywhere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3810">
                    <a:lnL w="57150">
                      <a:solidFill>
                        <a:srgbClr val="FFFFFF"/>
                      </a:solidFill>
                      <a:prstDash val="solid"/>
                    </a:lnL>
                    <a:solidFill>
                      <a:srgbClr val="133B2A"/>
                    </a:solidFill>
                  </a:tcPr>
                </a:tc>
              </a:tr>
            </a:tbl>
          </a:graphicData>
        </a:graphic>
      </p:graphicFrame>
      <p:sp>
        <p:nvSpPr>
          <p:cNvPr id="150" name="object 150"/>
          <p:cNvSpPr txBox="1"/>
          <p:nvPr/>
        </p:nvSpPr>
        <p:spPr>
          <a:xfrm>
            <a:off x="3804410" y="7571944"/>
            <a:ext cx="28130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6854" algn="l"/>
              </a:tabLst>
            </a:pPr>
            <a:r>
              <a:rPr dirty="0" sz="650" spc="-50">
                <a:solidFill>
                  <a:srgbClr val="93CFB8"/>
                </a:solidFill>
                <a:latin typeface="Arial"/>
                <a:cs typeface="Arial"/>
              </a:rPr>
              <a:t>.</a:t>
            </a:r>
            <a:r>
              <a:rPr dirty="0" sz="650">
                <a:solidFill>
                  <a:srgbClr val="93CFB8"/>
                </a:solidFill>
                <a:latin typeface="Arial"/>
                <a:cs typeface="Arial"/>
              </a:rPr>
              <a:t>	</a:t>
            </a:r>
            <a:r>
              <a:rPr dirty="0" sz="1000" spc="-50">
                <a:solidFill>
                  <a:srgbClr val="8EBCA8"/>
                </a:solidFill>
                <a:latin typeface="Arial"/>
                <a:cs typeface="Arial"/>
              </a:rPr>
              <a:t>I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4236000" y="7546409"/>
            <a:ext cx="134620" cy="217804"/>
          </a:xfrm>
          <a:prstGeom prst="rect">
            <a:avLst/>
          </a:prstGeom>
          <a:solidFill>
            <a:srgbClr val="133B2A"/>
          </a:solidFill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dirty="0" sz="1250" spc="-50">
                <a:solidFill>
                  <a:srgbClr val="B5D1C4"/>
                </a:solidFill>
                <a:latin typeface="Arial"/>
                <a:cs typeface="Arial"/>
              </a:rPr>
              <a:t>Q</a:t>
            </a:r>
            <a:endParaRPr sz="1250">
              <a:latin typeface="Arial"/>
              <a:cs typeface="Arial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4452848" y="7626045"/>
            <a:ext cx="2155190" cy="113664"/>
          </a:xfrm>
          <a:custGeom>
            <a:avLst/>
            <a:gdLst/>
            <a:ahLst/>
            <a:cxnLst/>
            <a:rect l="l" t="t" r="r" b="b"/>
            <a:pathLst>
              <a:path w="2155190" h="113665">
                <a:moveTo>
                  <a:pt x="917943" y="0"/>
                </a:moveTo>
                <a:lnTo>
                  <a:pt x="0" y="0"/>
                </a:lnTo>
                <a:lnTo>
                  <a:pt x="0" y="113220"/>
                </a:lnTo>
                <a:lnTo>
                  <a:pt x="917943" y="113220"/>
                </a:lnTo>
                <a:lnTo>
                  <a:pt x="917943" y="0"/>
                </a:lnTo>
                <a:close/>
              </a:path>
              <a:path w="2155190" h="113665">
                <a:moveTo>
                  <a:pt x="2154771" y="0"/>
                </a:moveTo>
                <a:lnTo>
                  <a:pt x="938288" y="0"/>
                </a:lnTo>
                <a:lnTo>
                  <a:pt x="938288" y="113220"/>
                </a:lnTo>
                <a:lnTo>
                  <a:pt x="2154771" y="113220"/>
                </a:lnTo>
                <a:lnTo>
                  <a:pt x="2154771" y="0"/>
                </a:lnTo>
                <a:close/>
              </a:path>
            </a:pathLst>
          </a:custGeom>
          <a:solidFill>
            <a:srgbClr val="133B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 txBox="1"/>
          <p:nvPr/>
        </p:nvSpPr>
        <p:spPr>
          <a:xfrm>
            <a:off x="4440147" y="7616629"/>
            <a:ext cx="2204085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-10">
                <a:solidFill>
                  <a:srgbClr val="CCE6DB"/>
                </a:solidFill>
                <a:latin typeface="Arial"/>
                <a:cs typeface="Arial"/>
              </a:rPr>
              <a:t>Our</a:t>
            </a:r>
            <a:r>
              <a:rPr dirty="0" sz="650" spc="-5">
                <a:solidFill>
                  <a:srgbClr val="CCE6DB"/>
                </a:solidFill>
                <a:latin typeface="Arial"/>
                <a:cs typeface="Arial"/>
              </a:rPr>
              <a:t> </a:t>
            </a:r>
            <a:r>
              <a:rPr dirty="0" sz="650" spc="-105">
                <a:solidFill>
                  <a:srgbClr val="CCE6DB"/>
                </a:solidFill>
                <a:latin typeface="Arial"/>
                <a:cs typeface="Arial"/>
              </a:rPr>
              <a:t>V1s</a:t>
            </a:r>
            <a:r>
              <a:rPr dirty="0" sz="650" spc="-105">
                <a:solidFill>
                  <a:srgbClr val="A8AAA8"/>
                </a:solidFill>
                <a:latin typeface="Arial"/>
                <a:cs typeface="Arial"/>
              </a:rPr>
              <a:t>1</a:t>
            </a:r>
            <a:r>
              <a:rPr dirty="0" sz="650" spc="-105">
                <a:solidFill>
                  <a:srgbClr val="CCE6DB"/>
                </a:solidFill>
                <a:latin typeface="Arial"/>
                <a:cs typeface="Arial"/>
              </a:rPr>
              <a:t>on</a:t>
            </a:r>
            <a:r>
              <a:rPr dirty="0" sz="650" spc="215">
                <a:solidFill>
                  <a:srgbClr val="CCE6DB"/>
                </a:solidFill>
                <a:latin typeface="Arial"/>
                <a:cs typeface="Arial"/>
              </a:rPr>
              <a:t> </a:t>
            </a:r>
            <a:r>
              <a:rPr dirty="0" sz="650" spc="-40">
                <a:solidFill>
                  <a:srgbClr val="CCE6DB"/>
                </a:solidFill>
                <a:latin typeface="Arial"/>
                <a:cs typeface="Arial"/>
              </a:rPr>
              <a:t>To</a:t>
            </a:r>
            <a:r>
              <a:rPr dirty="0" sz="650" spc="-40">
                <a:solidFill>
                  <a:srgbClr val="B5D1C4"/>
                </a:solidFill>
                <a:latin typeface="Arial"/>
                <a:cs typeface="Arial"/>
              </a:rPr>
              <a:t>become</a:t>
            </a:r>
            <a:r>
              <a:rPr dirty="0" sz="650" spc="-40">
                <a:solidFill>
                  <a:srgbClr val="CCE6DB"/>
                </a:solidFill>
                <a:latin typeface="Arial"/>
                <a:cs typeface="Arial"/>
              </a:rPr>
              <a:t>lrd1a</a:t>
            </a:r>
            <a:r>
              <a:rPr dirty="0" sz="650" spc="-40">
                <a:solidFill>
                  <a:srgbClr val="85AA9A"/>
                </a:solidFill>
                <a:latin typeface="Arial"/>
                <a:cs typeface="Arial"/>
              </a:rPr>
              <a:t>·</a:t>
            </a:r>
            <a:r>
              <a:rPr dirty="0" sz="650" spc="-40">
                <a:solidFill>
                  <a:srgbClr val="B5D1C4"/>
                </a:solidFill>
                <a:latin typeface="Arial"/>
                <a:cs typeface="Arial"/>
              </a:rPr>
              <a:t>smost</a:t>
            </a:r>
            <a:r>
              <a:rPr dirty="0" sz="650" spc="-5">
                <a:solidFill>
                  <a:srgbClr val="B5D1C4"/>
                </a:solidFill>
                <a:latin typeface="Arial"/>
                <a:cs typeface="Arial"/>
              </a:rPr>
              <a:t> </a:t>
            </a:r>
            <a:r>
              <a:rPr dirty="0" sz="650" spc="-30">
                <a:solidFill>
                  <a:srgbClr val="B5D1C4"/>
                </a:solidFill>
                <a:latin typeface="Arial"/>
                <a:cs typeface="Arial"/>
              </a:rPr>
              <a:t>trusted</a:t>
            </a:r>
            <a:r>
              <a:rPr dirty="0" sz="650" spc="-30">
                <a:solidFill>
                  <a:srgbClr val="CCE6DB"/>
                </a:solidFill>
                <a:latin typeface="Arial"/>
                <a:cs typeface="Arial"/>
              </a:rPr>
              <a:t>home</a:t>
            </a:r>
            <a:r>
              <a:rPr dirty="0" sz="650" spc="-65">
                <a:solidFill>
                  <a:srgbClr val="CCE6DB"/>
                </a:solidFill>
                <a:latin typeface="Arial"/>
                <a:cs typeface="Arial"/>
              </a:rPr>
              <a:t> </a:t>
            </a:r>
            <a:r>
              <a:rPr dirty="0" sz="650" spc="-45">
                <a:solidFill>
                  <a:srgbClr val="B5D1C4"/>
                </a:solidFill>
                <a:latin typeface="Arial"/>
                <a:cs typeface="Arial"/>
              </a:rPr>
              <a:t>services</a:t>
            </a:r>
            <a:r>
              <a:rPr dirty="0" sz="650" spc="-50">
                <a:solidFill>
                  <a:srgbClr val="B5D1C4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B5D1C4"/>
                </a:solidFill>
                <a:latin typeface="Arial"/>
                <a:cs typeface="Arial"/>
              </a:rPr>
              <a:t>platform</a:t>
            </a:r>
            <a:r>
              <a:rPr dirty="0" sz="650" spc="-10">
                <a:solidFill>
                  <a:srgbClr val="8EBCA8"/>
                </a:solidFill>
                <a:latin typeface="Arial"/>
                <a:cs typeface="Arial"/>
              </a:rPr>
              <a:t>.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2355" y="2791205"/>
            <a:ext cx="434144" cy="3554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7670" y="6296656"/>
            <a:ext cx="495202" cy="14708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68598" y="3912704"/>
            <a:ext cx="947609" cy="1225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07462" y="5205799"/>
            <a:ext cx="641928" cy="26352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07462" y="6008621"/>
            <a:ext cx="996518" cy="3002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34115" y="4268152"/>
            <a:ext cx="959836" cy="7354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0" y="2791205"/>
            <a:ext cx="0" cy="4737735"/>
          </a:xfrm>
          <a:custGeom>
            <a:avLst/>
            <a:gdLst/>
            <a:ahLst/>
            <a:cxnLst/>
            <a:rect l="l" t="t" r="r" b="b"/>
            <a:pathLst>
              <a:path w="0" h="4737734">
                <a:moveTo>
                  <a:pt x="0" y="4712208"/>
                </a:moveTo>
                <a:lnTo>
                  <a:pt x="0" y="0"/>
                </a:lnTo>
              </a:path>
            </a:pathLst>
          </a:custGeom>
          <a:ln w="3175">
            <a:solidFill>
              <a:srgbClr val="82838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711811" y="2913774"/>
            <a:ext cx="0" cy="760095"/>
          </a:xfrm>
          <a:custGeom>
            <a:avLst/>
            <a:gdLst/>
            <a:ahLst/>
            <a:cxnLst/>
            <a:rect l="l" t="t" r="r" b="b"/>
            <a:pathLst>
              <a:path w="0" h="760095">
                <a:moveTo>
                  <a:pt x="0" y="759922"/>
                </a:moveTo>
                <a:lnTo>
                  <a:pt x="0" y="0"/>
                </a:lnTo>
              </a:path>
            </a:pathLst>
          </a:custGeom>
          <a:ln w="61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944128" y="3931089"/>
            <a:ext cx="0" cy="2574290"/>
          </a:xfrm>
          <a:custGeom>
            <a:avLst/>
            <a:gdLst/>
            <a:ahLst/>
            <a:cxnLst/>
            <a:rect l="l" t="t" r="r" b="b"/>
            <a:pathLst>
              <a:path w="0" h="2574290">
                <a:moveTo>
                  <a:pt x="0" y="2573930"/>
                </a:moveTo>
                <a:lnTo>
                  <a:pt x="0" y="0"/>
                </a:lnTo>
              </a:path>
            </a:pathLst>
          </a:custGeom>
          <a:ln w="42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038464" y="3924961"/>
            <a:ext cx="0" cy="2586355"/>
          </a:xfrm>
          <a:custGeom>
            <a:avLst/>
            <a:gdLst/>
            <a:ahLst/>
            <a:cxnLst/>
            <a:rect l="l" t="t" r="r" b="b"/>
            <a:pathLst>
              <a:path w="0" h="2586354">
                <a:moveTo>
                  <a:pt x="0" y="2586187"/>
                </a:moveTo>
                <a:lnTo>
                  <a:pt x="0" y="0"/>
                </a:lnTo>
              </a:path>
            </a:pathLst>
          </a:custGeom>
          <a:ln w="42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40214" y="3882062"/>
            <a:ext cx="0" cy="2574290"/>
          </a:xfrm>
          <a:custGeom>
            <a:avLst/>
            <a:gdLst/>
            <a:ahLst/>
            <a:cxnLst/>
            <a:rect l="l" t="t" r="r" b="b"/>
            <a:pathLst>
              <a:path w="0" h="2574290">
                <a:moveTo>
                  <a:pt x="0" y="2573930"/>
                </a:moveTo>
                <a:lnTo>
                  <a:pt x="0" y="0"/>
                </a:lnTo>
              </a:path>
            </a:pathLst>
          </a:custGeom>
          <a:ln w="42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371232" y="3894319"/>
            <a:ext cx="0" cy="2555875"/>
          </a:xfrm>
          <a:custGeom>
            <a:avLst/>
            <a:gdLst/>
            <a:ahLst/>
            <a:cxnLst/>
            <a:rect l="l" t="t" r="r" b="b"/>
            <a:pathLst>
              <a:path w="0" h="2555875">
                <a:moveTo>
                  <a:pt x="0" y="2555545"/>
                </a:moveTo>
                <a:lnTo>
                  <a:pt x="0" y="0"/>
                </a:lnTo>
              </a:path>
            </a:pathLst>
          </a:custGeom>
          <a:ln w="42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554640" y="3961731"/>
            <a:ext cx="0" cy="2543810"/>
          </a:xfrm>
          <a:custGeom>
            <a:avLst/>
            <a:gdLst/>
            <a:ahLst/>
            <a:cxnLst/>
            <a:rect l="l" t="t" r="r" b="b"/>
            <a:pathLst>
              <a:path w="0" h="2543809">
                <a:moveTo>
                  <a:pt x="0" y="2543288"/>
                </a:moveTo>
                <a:lnTo>
                  <a:pt x="0" y="0"/>
                </a:lnTo>
              </a:path>
            </a:pathLst>
          </a:custGeom>
          <a:ln w="427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560754" y="6970779"/>
            <a:ext cx="0" cy="417195"/>
          </a:xfrm>
          <a:custGeom>
            <a:avLst/>
            <a:gdLst/>
            <a:ahLst/>
            <a:cxnLst/>
            <a:rect l="l" t="t" r="r" b="b"/>
            <a:pathLst>
              <a:path w="0" h="417195">
                <a:moveTo>
                  <a:pt x="0" y="416731"/>
                </a:moveTo>
                <a:lnTo>
                  <a:pt x="0" y="0"/>
                </a:lnTo>
              </a:path>
            </a:pathLst>
          </a:custGeom>
          <a:ln w="611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61204" y="3943346"/>
            <a:ext cx="0" cy="2555875"/>
          </a:xfrm>
          <a:custGeom>
            <a:avLst/>
            <a:gdLst/>
            <a:ahLst/>
            <a:cxnLst/>
            <a:rect l="l" t="t" r="r" b="b"/>
            <a:pathLst>
              <a:path w="0" h="2555875">
                <a:moveTo>
                  <a:pt x="0" y="2555545"/>
                </a:moveTo>
                <a:lnTo>
                  <a:pt x="0" y="0"/>
                </a:lnTo>
              </a:path>
            </a:pathLst>
          </a:custGeom>
          <a:ln w="3668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264668" y="3869805"/>
            <a:ext cx="1082675" cy="0"/>
          </a:xfrm>
          <a:custGeom>
            <a:avLst/>
            <a:gdLst/>
            <a:ahLst/>
            <a:cxnLst/>
            <a:rect l="l" t="t" r="r" b="b"/>
            <a:pathLst>
              <a:path w="1082675" h="0">
                <a:moveTo>
                  <a:pt x="0" y="0"/>
                </a:moveTo>
                <a:lnTo>
                  <a:pt x="1082109" y="0"/>
                </a:lnTo>
              </a:path>
            </a:pathLst>
          </a:custGeom>
          <a:ln w="367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962469" y="3924961"/>
            <a:ext cx="1057910" cy="0"/>
          </a:xfrm>
          <a:custGeom>
            <a:avLst/>
            <a:gdLst/>
            <a:ahLst/>
            <a:cxnLst/>
            <a:rect l="l" t="t" r="r" b="b"/>
            <a:pathLst>
              <a:path w="1057910" h="0">
                <a:moveTo>
                  <a:pt x="0" y="0"/>
                </a:moveTo>
                <a:lnTo>
                  <a:pt x="1057654" y="0"/>
                </a:lnTo>
              </a:path>
            </a:pathLst>
          </a:custGeom>
          <a:ln w="367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79094" y="3924961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82" y="0"/>
                </a:lnTo>
              </a:path>
            </a:pathLst>
          </a:custGeom>
          <a:ln w="367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258554" y="6474378"/>
            <a:ext cx="1100455" cy="0"/>
          </a:xfrm>
          <a:custGeom>
            <a:avLst/>
            <a:gdLst/>
            <a:ahLst/>
            <a:cxnLst/>
            <a:rect l="l" t="t" r="r" b="b"/>
            <a:pathLst>
              <a:path w="1100454" h="0">
                <a:moveTo>
                  <a:pt x="0" y="0"/>
                </a:moveTo>
                <a:lnTo>
                  <a:pt x="1100450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962469" y="6511149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82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566867" y="6511149"/>
            <a:ext cx="1082675" cy="0"/>
          </a:xfrm>
          <a:custGeom>
            <a:avLst/>
            <a:gdLst/>
            <a:ahLst/>
            <a:cxnLst/>
            <a:rect l="l" t="t" r="r" b="b"/>
            <a:pathLst>
              <a:path w="1082675" h="0">
                <a:moveTo>
                  <a:pt x="0" y="0"/>
                </a:moveTo>
                <a:lnTo>
                  <a:pt x="1082109" y="0"/>
                </a:lnTo>
              </a:path>
            </a:pathLst>
          </a:custGeom>
          <a:ln w="428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46890" y="3094119"/>
            <a:ext cx="78740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30">
                <a:solidFill>
                  <a:srgbClr val="2D3B33"/>
                </a:solidFill>
                <a:latin typeface="Arial"/>
                <a:cs typeface="Arial"/>
              </a:rPr>
              <a:t>�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261" y="2990446"/>
            <a:ext cx="375285" cy="469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00" spc="-65" b="1" i="1">
                <a:solidFill>
                  <a:srgbClr val="31592D"/>
                </a:solidFill>
                <a:latin typeface="Times New Roman"/>
                <a:cs typeface="Times New Roman"/>
              </a:rPr>
              <a:t>#i.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0155" y="3293036"/>
            <a:ext cx="1243965" cy="4603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2905"/>
              </a:lnSpc>
              <a:spcBef>
                <a:spcPts val="110"/>
              </a:spcBef>
            </a:pPr>
            <a:r>
              <a:rPr dirty="0" sz="2450" spc="75" b="1">
                <a:solidFill>
                  <a:srgbClr val="0A341C"/>
                </a:solidFill>
                <a:latin typeface="Arial"/>
                <a:cs typeface="Arial"/>
              </a:rPr>
              <a:t>UKODO</a:t>
            </a:r>
            <a:endParaRPr sz="2450">
              <a:latin typeface="Arial"/>
              <a:cs typeface="Arial"/>
            </a:endParaRPr>
          </a:p>
          <a:p>
            <a:pPr marL="20955">
              <a:lnSpc>
                <a:spcPts val="505"/>
              </a:lnSpc>
            </a:pPr>
            <a:r>
              <a:rPr dirty="0" sz="450" spc="20">
                <a:solidFill>
                  <a:srgbClr val="707272"/>
                </a:solidFill>
                <a:latin typeface="Arial"/>
                <a:cs typeface="Arial"/>
              </a:rPr>
              <a:t>-</a:t>
            </a:r>
            <a:r>
              <a:rPr dirty="0" sz="450" spc="310">
                <a:solidFill>
                  <a:srgbClr val="707272"/>
                </a:solidFill>
                <a:latin typeface="Arial"/>
                <a:cs typeface="Arial"/>
              </a:rPr>
              <a:t>  </a:t>
            </a:r>
            <a:r>
              <a:rPr dirty="0" sz="450" spc="20">
                <a:solidFill>
                  <a:srgbClr val="484B49"/>
                </a:solidFill>
                <a:latin typeface="Arial"/>
                <a:cs typeface="Arial"/>
              </a:rPr>
              <a:t>SERVICES</a:t>
            </a:r>
            <a:r>
              <a:rPr dirty="0" sz="450" spc="4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450" spc="50">
                <a:solidFill>
                  <a:srgbClr val="484B49"/>
                </a:solidFill>
                <a:latin typeface="Arial"/>
                <a:cs typeface="Arial"/>
              </a:rPr>
              <a:t>THAT</a:t>
            </a:r>
            <a:r>
              <a:rPr dirty="0" sz="450" spc="1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450" spc="20">
                <a:solidFill>
                  <a:srgbClr val="484B49"/>
                </a:solidFill>
                <a:latin typeface="Arial"/>
                <a:cs typeface="Arial"/>
              </a:rPr>
              <a:t>COME </a:t>
            </a:r>
            <a:r>
              <a:rPr dirty="0" sz="450" spc="20">
                <a:solidFill>
                  <a:srgbClr val="5D605E"/>
                </a:solidFill>
                <a:latin typeface="Arial"/>
                <a:cs typeface="Arial"/>
              </a:rPr>
              <a:t>TO</a:t>
            </a:r>
            <a:r>
              <a:rPr dirty="0" sz="450" spc="114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450" spc="20">
                <a:solidFill>
                  <a:srgbClr val="484B49"/>
                </a:solidFill>
                <a:latin typeface="Arial"/>
                <a:cs typeface="Arial"/>
              </a:rPr>
              <a:t>Y</a:t>
            </a:r>
            <a:r>
              <a:rPr dirty="0" sz="450" spc="20">
                <a:solidFill>
                  <a:srgbClr val="2D3B33"/>
                </a:solidFill>
                <a:latin typeface="Arial"/>
                <a:cs typeface="Arial"/>
              </a:rPr>
              <a:t>O</a:t>
            </a:r>
            <a:r>
              <a:rPr dirty="0" sz="450" spc="20">
                <a:solidFill>
                  <a:srgbClr val="484B49"/>
                </a:solidFill>
                <a:latin typeface="Arial"/>
                <a:cs typeface="Arial"/>
              </a:rPr>
              <a:t>U</a:t>
            </a:r>
            <a:r>
              <a:rPr dirty="0" sz="450" spc="9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450" spc="-50">
                <a:solidFill>
                  <a:srgbClr val="707272"/>
                </a:solidFill>
                <a:latin typeface="Arial"/>
                <a:cs typeface="Arial"/>
              </a:rPr>
              <a:t>-</a:t>
            </a:r>
            <a:endParaRPr sz="4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91837" y="2823690"/>
            <a:ext cx="2442210" cy="60198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dirty="0" sz="1900" spc="-35" b="1">
                <a:solidFill>
                  <a:srgbClr val="161616"/>
                </a:solidFill>
                <a:latin typeface="Arial"/>
                <a:cs typeface="Arial"/>
              </a:rPr>
              <a:t>Why</a:t>
            </a:r>
            <a:r>
              <a:rPr dirty="0" sz="1900" spc="-105" b="1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dirty="0" sz="1900" spc="-114" b="1">
                <a:solidFill>
                  <a:srgbClr val="161616"/>
                </a:solidFill>
                <a:latin typeface="Arial"/>
                <a:cs typeface="Arial"/>
              </a:rPr>
              <a:t>Choose</a:t>
            </a:r>
            <a:r>
              <a:rPr dirty="0" sz="1900" spc="5" b="1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dirty="0" sz="1900" spc="-60" b="1">
                <a:solidFill>
                  <a:srgbClr val="0A341C"/>
                </a:solidFill>
                <a:latin typeface="Arial"/>
                <a:cs typeface="Arial"/>
              </a:rPr>
              <a:t>UKODO?</a:t>
            </a:r>
            <a:endParaRPr sz="190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355"/>
              </a:spcBef>
            </a:pPr>
            <a:r>
              <a:rPr dirty="0" sz="1050" b="1">
                <a:solidFill>
                  <a:srgbClr val="2D3B33"/>
                </a:solidFill>
                <a:latin typeface="Arial"/>
                <a:cs typeface="Arial"/>
              </a:rPr>
              <a:t>Smart.</a:t>
            </a:r>
            <a:r>
              <a:rPr dirty="0" sz="1050" spc="160" b="1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2D3B33"/>
                </a:solidFill>
                <a:latin typeface="Arial"/>
                <a:cs typeface="Arial"/>
              </a:rPr>
              <a:t>Rel</a:t>
            </a:r>
            <a:r>
              <a:rPr dirty="0" sz="1050" b="1">
                <a:solidFill>
                  <a:srgbClr val="0A341C"/>
                </a:solidFill>
                <a:latin typeface="Arial"/>
                <a:cs typeface="Arial"/>
              </a:rPr>
              <a:t>i</a:t>
            </a:r>
            <a:r>
              <a:rPr dirty="0" sz="1050" b="1">
                <a:solidFill>
                  <a:srgbClr val="2D3B33"/>
                </a:solidFill>
                <a:latin typeface="Arial"/>
                <a:cs typeface="Arial"/>
              </a:rPr>
              <a:t>ab</a:t>
            </a:r>
            <a:r>
              <a:rPr dirty="0" sz="1050" b="1">
                <a:solidFill>
                  <a:srgbClr val="0A341C"/>
                </a:solidFill>
                <a:latin typeface="Arial"/>
                <a:cs typeface="Arial"/>
              </a:rPr>
              <a:t>l</a:t>
            </a:r>
            <a:r>
              <a:rPr dirty="0" sz="1050" b="1">
                <a:solidFill>
                  <a:srgbClr val="2D3B33"/>
                </a:solidFill>
                <a:latin typeface="Arial"/>
                <a:cs typeface="Arial"/>
              </a:rPr>
              <a:t>e</a:t>
            </a:r>
            <a:r>
              <a:rPr dirty="0" sz="1050" b="1">
                <a:solidFill>
                  <a:srgbClr val="484B49"/>
                </a:solidFill>
                <a:latin typeface="Arial"/>
                <a:cs typeface="Arial"/>
              </a:rPr>
              <a:t>.</a:t>
            </a:r>
            <a:r>
              <a:rPr dirty="0" sz="1050" spc="45" b="1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A341C"/>
                </a:solidFill>
                <a:latin typeface="Arial"/>
                <a:cs typeface="Arial"/>
              </a:rPr>
              <a:t>C</a:t>
            </a:r>
            <a:r>
              <a:rPr dirty="0" sz="1050" spc="-10" b="1">
                <a:solidFill>
                  <a:srgbClr val="2D3B33"/>
                </a:solidFill>
                <a:latin typeface="Arial"/>
                <a:cs typeface="Arial"/>
              </a:rPr>
              <a:t>onvenient</a:t>
            </a:r>
            <a:r>
              <a:rPr dirty="0" sz="1050" spc="-10" b="1">
                <a:solidFill>
                  <a:srgbClr val="484B49"/>
                </a:solidFill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91634" y="3473568"/>
            <a:ext cx="2887345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UK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O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DO </a:t>
            </a:r>
            <a:r>
              <a:rPr dirty="0" sz="700">
                <a:solidFill>
                  <a:srgbClr val="262628"/>
                </a:solidFill>
                <a:latin typeface="Arial"/>
                <a:cs typeface="Arial"/>
              </a:rPr>
              <a:t>i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s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more</a:t>
            </a:r>
            <a:r>
              <a:rPr dirty="0" sz="700" spc="-20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th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a</a:t>
            </a:r>
            <a:r>
              <a:rPr dirty="0" sz="700">
                <a:solidFill>
                  <a:srgbClr val="161616"/>
                </a:solidFill>
                <a:latin typeface="Arial"/>
                <a:cs typeface="Arial"/>
              </a:rPr>
              <a:t>n</a:t>
            </a:r>
            <a:r>
              <a:rPr dirty="0" sz="700" spc="-2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just</a:t>
            </a:r>
            <a:r>
              <a:rPr dirty="0" sz="700" spc="-2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an</a:t>
            </a:r>
            <a:r>
              <a:rPr dirty="0" sz="700" spc="-95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a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p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p</a:t>
            </a:r>
            <a:r>
              <a:rPr dirty="0" sz="700" spc="3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939595"/>
                </a:solidFill>
                <a:latin typeface="Arial"/>
                <a:cs typeface="Arial"/>
              </a:rPr>
              <a:t>-</a:t>
            </a:r>
            <a:r>
              <a:rPr dirty="0" sz="700" spc="295">
                <a:solidFill>
                  <a:srgbClr val="939595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62628"/>
                </a:solidFill>
                <a:latin typeface="Arial"/>
                <a:cs typeface="Arial"/>
              </a:rPr>
              <a:t>it's</a:t>
            </a:r>
            <a:r>
              <a:rPr dirty="0" sz="700" spc="-70">
                <a:solidFill>
                  <a:srgbClr val="262628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a</a:t>
            </a:r>
            <a:r>
              <a:rPr dirty="0" sz="700">
                <a:solidFill>
                  <a:srgbClr val="262628"/>
                </a:solidFill>
                <a:latin typeface="Arial"/>
                <a:cs typeface="Arial"/>
              </a:rPr>
              <a:t>comp</a:t>
            </a:r>
            <a:r>
              <a:rPr dirty="0" sz="700">
                <a:solidFill>
                  <a:srgbClr val="5D605E"/>
                </a:solidFill>
                <a:latin typeface="Arial"/>
                <a:cs typeface="Arial"/>
              </a:rPr>
              <a:t>le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t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e</a:t>
            </a:r>
            <a:r>
              <a:rPr dirty="0" sz="700" spc="-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h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om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e</a:t>
            </a:r>
            <a:r>
              <a:rPr dirty="0" sz="700" spc="4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serv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i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ce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s</a:t>
            </a:r>
            <a:r>
              <a:rPr dirty="0" sz="700" spc="-110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so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l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ut</a:t>
            </a:r>
            <a:r>
              <a:rPr dirty="0" sz="700" spc="-10">
                <a:solidFill>
                  <a:srgbClr val="707272"/>
                </a:solidFill>
                <a:latin typeface="Arial"/>
                <a:cs typeface="Arial"/>
              </a:rPr>
              <a:t>i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on</a:t>
            </a:r>
            <a:endParaRPr sz="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95735" y="3608394"/>
            <a:ext cx="173990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d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esig</a:t>
            </a:r>
            <a:r>
              <a:rPr dirty="0" sz="700">
                <a:solidFill>
                  <a:srgbClr val="262628"/>
                </a:solidFill>
                <a:latin typeface="Arial"/>
                <a:cs typeface="Arial"/>
              </a:rPr>
              <a:t>n</a:t>
            </a:r>
            <a:r>
              <a:rPr dirty="0" sz="700">
                <a:solidFill>
                  <a:srgbClr val="5D605E"/>
                </a:solidFill>
                <a:latin typeface="Arial"/>
                <a:cs typeface="Arial"/>
              </a:rPr>
              <a:t>ed to</a:t>
            </a:r>
            <a:r>
              <a:rPr dirty="0" sz="700" spc="15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ma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k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e</a:t>
            </a:r>
            <a:r>
              <a:rPr dirty="0" sz="700" spc="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you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r</a:t>
            </a:r>
            <a:r>
              <a:rPr dirty="0" sz="700" spc="-20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li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f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e</a:t>
            </a:r>
            <a:r>
              <a:rPr dirty="0" sz="700" spc="-6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easier</a:t>
            </a:r>
            <a:r>
              <a:rPr dirty="0" sz="700" spc="-8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every</a:t>
            </a:r>
            <a:r>
              <a:rPr dirty="0" sz="700" spc="-9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5D605E"/>
                </a:solidFill>
                <a:latin typeface="Arial"/>
                <a:cs typeface="Arial"/>
              </a:rPr>
              <a:t>day</a:t>
            </a:r>
            <a:r>
              <a:rPr dirty="0" sz="700" spc="-20">
                <a:solidFill>
                  <a:srgbClr val="828382"/>
                </a:solidFill>
                <a:latin typeface="Arial"/>
                <a:cs typeface="Arial"/>
              </a:rPr>
              <a:t>.</a:t>
            </a:r>
            <a:endParaRPr sz="7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75229" y="3778177"/>
            <a:ext cx="1440815" cy="47434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  <a:tabLst>
                <a:tab pos="372745" algn="l"/>
              </a:tabLst>
            </a:pPr>
            <a:r>
              <a:rPr dirty="0" sz="1600" spc="-50" b="1">
                <a:solidFill>
                  <a:srgbClr val="0A341C"/>
                </a:solidFill>
                <a:latin typeface="Times New Roman"/>
                <a:cs typeface="Times New Roman"/>
              </a:rPr>
              <a:t>A</a:t>
            </a:r>
            <a:r>
              <a:rPr dirty="0" sz="1600" b="1">
                <a:solidFill>
                  <a:srgbClr val="0A341C"/>
                </a:solidFill>
                <a:latin typeface="Times New Roman"/>
                <a:cs typeface="Times New Roman"/>
              </a:rPr>
              <a:t>	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T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r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usted</a:t>
            </a:r>
            <a:r>
              <a:rPr dirty="0" sz="700" spc="5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Profess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i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onals</a:t>
            </a:r>
            <a:endParaRPr sz="700">
              <a:latin typeface="Arial"/>
              <a:cs typeface="Arial"/>
            </a:endParaRPr>
          </a:p>
          <a:p>
            <a:pPr marL="368935">
              <a:lnSpc>
                <a:spcPct val="100000"/>
              </a:lnSpc>
              <a:spcBef>
                <a:spcPts val="45"/>
              </a:spcBef>
            </a:pP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Alls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er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vice</a:t>
            </a:r>
            <a:r>
              <a:rPr dirty="0" sz="550" spc="25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providers</a:t>
            </a:r>
            <a:r>
              <a:rPr dirty="0" sz="550" spc="-5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50" spc="-40">
                <a:solidFill>
                  <a:srgbClr val="484B49"/>
                </a:solidFill>
                <a:latin typeface="Arial"/>
                <a:cs typeface="Arial"/>
              </a:rPr>
              <a:t>arebac</a:t>
            </a:r>
            <a:r>
              <a:rPr dirty="0" sz="550" spc="-40">
                <a:solidFill>
                  <a:srgbClr val="2D3B33"/>
                </a:solidFill>
                <a:latin typeface="Arial"/>
                <a:cs typeface="Arial"/>
              </a:rPr>
              <a:t>k</a:t>
            </a:r>
            <a:r>
              <a:rPr dirty="0" sz="550" spc="-40">
                <a:solidFill>
                  <a:srgbClr val="5D605E"/>
                </a:solidFill>
                <a:latin typeface="Arial"/>
                <a:cs typeface="Arial"/>
              </a:rPr>
              <a:t>g</a:t>
            </a:r>
            <a:r>
              <a:rPr dirty="0" sz="550" spc="-40">
                <a:solidFill>
                  <a:srgbClr val="262628"/>
                </a:solidFill>
                <a:latin typeface="Arial"/>
                <a:cs typeface="Arial"/>
              </a:rPr>
              <a:t>r</a:t>
            </a:r>
            <a:r>
              <a:rPr dirty="0" sz="550" spc="-40">
                <a:solidFill>
                  <a:srgbClr val="484B49"/>
                </a:solidFill>
                <a:latin typeface="Arial"/>
                <a:cs typeface="Arial"/>
              </a:rPr>
              <a:t>o1J11d</a:t>
            </a:r>
            <a:endParaRPr sz="550">
              <a:latin typeface="Arial"/>
              <a:cs typeface="Arial"/>
            </a:endParaRPr>
          </a:p>
          <a:p>
            <a:pPr marL="367665">
              <a:lnSpc>
                <a:spcPct val="100000"/>
              </a:lnSpc>
              <a:spcBef>
                <a:spcPts val="114"/>
              </a:spcBef>
            </a:pP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veri</a:t>
            </a:r>
            <a:r>
              <a:rPr dirty="0" sz="550" spc="-10">
                <a:solidFill>
                  <a:srgbClr val="707272"/>
                </a:solidFill>
                <a:latin typeface="Arial"/>
                <a:cs typeface="Arial"/>
              </a:rPr>
              <a:t>f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ied</a:t>
            </a:r>
            <a:r>
              <a:rPr dirty="0" sz="550" spc="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and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skilled.</a:t>
            </a:r>
            <a:endParaRPr sz="5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5941" y="3695065"/>
            <a:ext cx="274320" cy="1002665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2300" spc="-50" b="1">
                <a:solidFill>
                  <a:srgbClr val="0A341C"/>
                </a:solidFill>
                <a:latin typeface="Times New Roman"/>
                <a:cs typeface="Times New Roman"/>
              </a:rPr>
              <a:t>m</a:t>
            </a:r>
            <a:endParaRPr sz="230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  <a:spcBef>
                <a:spcPts val="1050"/>
              </a:spcBef>
            </a:pPr>
            <a:r>
              <a:rPr dirty="0" sz="2400" spc="-25" b="1">
                <a:solidFill>
                  <a:srgbClr val="0A341C"/>
                </a:solidFill>
                <a:latin typeface="Times New Roman"/>
                <a:cs typeface="Times New Roman"/>
              </a:rPr>
              <a:t>t]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0183" y="4367343"/>
            <a:ext cx="1081405" cy="40005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450"/>
              </a:spcBef>
            </a:pP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On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-D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em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a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n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d</a:t>
            </a:r>
            <a:r>
              <a:rPr dirty="0" sz="700" spc="14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C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onv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enie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nce</a:t>
            </a:r>
            <a:endParaRPr sz="700">
              <a:latin typeface="Arial"/>
              <a:cs typeface="Arial"/>
            </a:endParaRPr>
          </a:p>
          <a:p>
            <a:pPr marL="17145" marR="211454" indent="-5080">
              <a:lnSpc>
                <a:spcPct val="124300"/>
              </a:lnSpc>
              <a:spcBef>
                <a:spcPts val="110"/>
              </a:spcBef>
            </a:pPr>
            <a:r>
              <a:rPr dirty="0" sz="550" spc="10">
                <a:solidFill>
                  <a:srgbClr val="484B49"/>
                </a:solidFill>
                <a:latin typeface="Arial"/>
                <a:cs typeface="Arial"/>
              </a:rPr>
              <a:t>Book</a:t>
            </a:r>
            <a:r>
              <a:rPr dirty="0" sz="55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550" spc="10">
                <a:solidFill>
                  <a:srgbClr val="484B49"/>
                </a:solidFill>
                <a:latin typeface="Arial"/>
                <a:cs typeface="Arial"/>
              </a:rPr>
              <a:t>any</a:t>
            </a:r>
            <a:r>
              <a:rPr dirty="0" sz="550" spc="10">
                <a:solidFill>
                  <a:srgbClr val="5D605E"/>
                </a:solidFill>
                <a:latin typeface="Arial"/>
                <a:cs typeface="Arial"/>
              </a:rPr>
              <a:t>se</a:t>
            </a:r>
            <a:r>
              <a:rPr dirty="0" sz="550" spc="10">
                <a:solidFill>
                  <a:srgbClr val="2D3B33"/>
                </a:solidFill>
                <a:latin typeface="Arial"/>
                <a:cs typeface="Arial"/>
              </a:rPr>
              <a:t>r</a:t>
            </a:r>
            <a:r>
              <a:rPr dirty="0" sz="550" spc="10">
                <a:solidFill>
                  <a:srgbClr val="5D605E"/>
                </a:solidFill>
                <a:latin typeface="Arial"/>
                <a:cs typeface="Arial"/>
              </a:rPr>
              <a:t>v</a:t>
            </a:r>
            <a:r>
              <a:rPr dirty="0" sz="550" spc="10">
                <a:solidFill>
                  <a:srgbClr val="828382"/>
                </a:solidFill>
                <a:latin typeface="Arial"/>
                <a:cs typeface="Arial"/>
              </a:rPr>
              <a:t>ic</a:t>
            </a:r>
            <a:r>
              <a:rPr dirty="0" sz="550" spc="10">
                <a:solidFill>
                  <a:srgbClr val="5D605E"/>
                </a:solidFill>
                <a:latin typeface="Arial"/>
                <a:cs typeface="Arial"/>
              </a:rPr>
              <a:t>e,</a:t>
            </a:r>
            <a:r>
              <a:rPr dirty="0" sz="550" spc="45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an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ytime,</a:t>
            </a:r>
            <a:r>
              <a:rPr dirty="0" sz="550" spc="50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D3B33"/>
                </a:solidFill>
                <a:latin typeface="Arial"/>
                <a:cs typeface="Arial"/>
              </a:rPr>
              <a:t>fr</a:t>
            </a:r>
            <a:r>
              <a:rPr dirty="0" sz="550">
                <a:solidFill>
                  <a:srgbClr val="484B49"/>
                </a:solidFill>
                <a:latin typeface="Arial"/>
                <a:cs typeface="Arial"/>
              </a:rPr>
              <a:t>om</a:t>
            </a:r>
            <a:r>
              <a:rPr dirty="0" sz="550" spc="6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anyi.vhsre.</a:t>
            </a:r>
            <a:endParaRPr sz="5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3063" y="4721555"/>
            <a:ext cx="339725" cy="1017269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470"/>
              </a:spcBef>
            </a:pPr>
            <a:r>
              <a:rPr dirty="0" sz="3050" spc="-500" b="1">
                <a:solidFill>
                  <a:srgbClr val="0A341C"/>
                </a:solidFill>
                <a:latin typeface="Times New Roman"/>
                <a:cs typeface="Times New Roman"/>
              </a:rPr>
              <a:t>ri1</a:t>
            </a:r>
            <a:endParaRPr sz="3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2850" spc="-25">
                <a:solidFill>
                  <a:srgbClr val="0A341C"/>
                </a:solidFill>
                <a:latin typeface="Arial"/>
                <a:cs typeface="Arial"/>
              </a:rPr>
              <a:t>II</a:t>
            </a:r>
            <a:endParaRPr sz="28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9413" y="4868717"/>
            <a:ext cx="1083945" cy="39116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 indent="5080">
              <a:lnSpc>
                <a:spcPct val="116900"/>
              </a:lnSpc>
              <a:spcBef>
                <a:spcPts val="219"/>
              </a:spcBef>
            </a:pPr>
            <a:r>
              <a:rPr dirty="0" sz="700" spc="10">
                <a:solidFill>
                  <a:srgbClr val="2D3B33"/>
                </a:solidFill>
                <a:latin typeface="Arial"/>
                <a:cs typeface="Arial"/>
              </a:rPr>
              <a:t>Mult</a:t>
            </a:r>
            <a:r>
              <a:rPr dirty="0" sz="700" spc="10">
                <a:solidFill>
                  <a:srgbClr val="484B49"/>
                </a:solidFill>
                <a:latin typeface="Arial"/>
                <a:cs typeface="Arial"/>
              </a:rPr>
              <a:t>ip</a:t>
            </a:r>
            <a:r>
              <a:rPr dirty="0" sz="700" spc="10">
                <a:solidFill>
                  <a:srgbClr val="2D3B33"/>
                </a:solidFill>
                <a:latin typeface="Arial"/>
                <a:cs typeface="Arial"/>
              </a:rPr>
              <a:t>le</a:t>
            </a:r>
            <a:r>
              <a:rPr dirty="0" sz="700" spc="-40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Pay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m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ent</a:t>
            </a:r>
            <a:r>
              <a:rPr dirty="0" sz="700" spc="95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Op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ti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on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s</a:t>
            </a:r>
            <a:r>
              <a:rPr dirty="0" sz="700" spc="50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5D605E"/>
                </a:solidFill>
                <a:latin typeface="Arial"/>
                <a:cs typeface="Arial"/>
              </a:rPr>
              <a:t>Pay</a:t>
            </a:r>
            <a:r>
              <a:rPr dirty="0" sz="600" spc="-3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84B49"/>
                </a:solidFill>
                <a:latin typeface="Arial"/>
                <a:cs typeface="Arial"/>
              </a:rPr>
              <a:t>on</a:t>
            </a:r>
            <a:r>
              <a:rPr dirty="0" sz="550">
                <a:solidFill>
                  <a:srgbClr val="828382"/>
                </a:solidFill>
                <a:latin typeface="Arial"/>
                <a:cs typeface="Arial"/>
              </a:rPr>
              <a:t>fi</a:t>
            </a:r>
            <a:r>
              <a:rPr dirty="0" sz="550">
                <a:solidFill>
                  <a:srgbClr val="5D605E"/>
                </a:solidFill>
                <a:latin typeface="Arial"/>
                <a:cs typeface="Arial"/>
              </a:rPr>
              <a:t>ne,</a:t>
            </a:r>
            <a:r>
              <a:rPr dirty="0" sz="550" spc="6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450" i="1">
                <a:solidFill>
                  <a:srgbClr val="484B49"/>
                </a:solidFill>
                <a:latin typeface="Arial"/>
                <a:cs typeface="Arial"/>
              </a:rPr>
              <a:t>p,;tf</a:t>
            </a:r>
            <a:r>
              <a:rPr dirty="0" sz="450" spc="30" i="1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262628"/>
                </a:solidFill>
                <a:latin typeface="Arial"/>
                <a:cs typeface="Arial"/>
              </a:rPr>
              <a:t>l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a</a:t>
            </a:r>
            <a:r>
              <a:rPr dirty="0" sz="600" spc="-10">
                <a:solidFill>
                  <a:srgbClr val="2D3B33"/>
                </a:solidFill>
                <a:latin typeface="Arial"/>
                <a:cs typeface="Arial"/>
              </a:rPr>
              <a:t>t</a:t>
            </a:r>
            <a:r>
              <a:rPr dirty="0" sz="600" spc="-10">
                <a:solidFill>
                  <a:srgbClr val="5D605E"/>
                </a:solidFill>
                <a:latin typeface="Arial"/>
                <a:cs typeface="Arial"/>
              </a:rPr>
              <a:t>e&lt;or</a:t>
            </a:r>
            <a:r>
              <a:rPr dirty="0" sz="600" spc="-6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262628"/>
                </a:solidFill>
                <a:latin typeface="Arial"/>
                <a:cs typeface="Arial"/>
              </a:rPr>
              <a:t>i</a:t>
            </a:r>
            <a:r>
              <a:rPr dirty="0" sz="600">
                <a:solidFill>
                  <a:srgbClr val="707272"/>
                </a:solidFill>
                <a:latin typeface="Arial"/>
                <a:cs typeface="Arial"/>
              </a:rPr>
              <a:t>n</a:t>
            </a:r>
            <a:r>
              <a:rPr dirty="0" sz="600" spc="-45">
                <a:solidFill>
                  <a:srgbClr val="707272"/>
                </a:solidFill>
                <a:latin typeface="Arial"/>
                <a:cs typeface="Arial"/>
              </a:rPr>
              <a:t> </a:t>
            </a:r>
            <a:r>
              <a:rPr dirty="0" sz="600" spc="-20">
                <a:solidFill>
                  <a:srgbClr val="5D605E"/>
                </a:solidFill>
                <a:latin typeface="Arial"/>
                <a:cs typeface="Arial"/>
              </a:rPr>
              <a:t>cash</a:t>
            </a:r>
            <a:r>
              <a:rPr dirty="0" sz="600" spc="-8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600" spc="-50">
                <a:solidFill>
                  <a:srgbClr val="5D605E"/>
                </a:solidFill>
                <a:latin typeface="Arial"/>
                <a:cs typeface="Arial"/>
              </a:rPr>
              <a:t>-</a:t>
            </a:r>
            <a:r>
              <a:rPr dirty="0" sz="600" spc="50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650" spc="-35">
                <a:solidFill>
                  <a:srgbClr val="484B49"/>
                </a:solidFill>
                <a:latin typeface="Arial"/>
                <a:cs typeface="Arial"/>
              </a:rPr>
              <a:t>ycu</a:t>
            </a:r>
            <a:r>
              <a:rPr dirty="0" sz="650" spc="-35">
                <a:solidFill>
                  <a:srgbClr val="707272"/>
                </a:solidFill>
                <a:latin typeface="Arial"/>
                <a:cs typeface="Arial"/>
              </a:rPr>
              <a:t>r</a:t>
            </a:r>
            <a:r>
              <a:rPr dirty="0" sz="650" spc="-50">
                <a:solidFill>
                  <a:srgbClr val="707272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707272"/>
                </a:solidFill>
                <a:latin typeface="Arial"/>
                <a:cs typeface="Arial"/>
              </a:rPr>
              <a:t>choic</a:t>
            </a:r>
            <a:r>
              <a:rPr dirty="0" sz="650" spc="-10">
                <a:solidFill>
                  <a:srgbClr val="484B49"/>
                </a:solidFill>
                <a:latin typeface="Arial"/>
                <a:cs typeface="Arial"/>
              </a:rPr>
              <a:t>e</a:t>
            </a:r>
            <a:r>
              <a:rPr dirty="0" sz="650" spc="-10">
                <a:solidFill>
                  <a:srgbClr val="707272"/>
                </a:solidFill>
                <a:latin typeface="Arial"/>
                <a:cs typeface="Arial"/>
              </a:rPr>
              <a:t>.</a:t>
            </a:r>
            <a:endParaRPr sz="6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16827" y="5349559"/>
            <a:ext cx="1143635" cy="38481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385"/>
              </a:spcBef>
            </a:pP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Qua</a:t>
            </a:r>
            <a:r>
              <a:rPr dirty="0" sz="700">
                <a:solidFill>
                  <a:srgbClr val="5D605E"/>
                </a:solidFill>
                <a:latin typeface="Arial"/>
                <a:cs typeface="Arial"/>
              </a:rPr>
              <a:t>lit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y</a:t>
            </a:r>
            <a:r>
              <a:rPr dirty="0" sz="700" spc="75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 spc="-35">
                <a:solidFill>
                  <a:srgbClr val="484B49"/>
                </a:solidFill>
                <a:latin typeface="Arial"/>
                <a:cs typeface="Arial"/>
              </a:rPr>
              <a:t>Y</a:t>
            </a:r>
            <a:r>
              <a:rPr dirty="0" sz="700" spc="-35">
                <a:solidFill>
                  <a:srgbClr val="2D3B33"/>
                </a:solidFill>
                <a:latin typeface="Arial"/>
                <a:cs typeface="Arial"/>
              </a:rPr>
              <a:t>ou</a:t>
            </a:r>
            <a:r>
              <a:rPr dirty="0" sz="700" spc="45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CanC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o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u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nt</a:t>
            </a:r>
            <a:r>
              <a:rPr dirty="0" sz="700" spc="11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 spc="-25">
                <a:solidFill>
                  <a:srgbClr val="2D3B33"/>
                </a:solidFill>
                <a:latin typeface="Arial"/>
                <a:cs typeface="Arial"/>
              </a:rPr>
              <a:t>O</a:t>
            </a:r>
            <a:r>
              <a:rPr dirty="0" sz="700" spc="-25">
                <a:solidFill>
                  <a:srgbClr val="484B49"/>
                </a:solidFill>
                <a:latin typeface="Arial"/>
                <a:cs typeface="Arial"/>
              </a:rPr>
              <a:t>n</a:t>
            </a:r>
            <a:endParaRPr sz="70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229"/>
              </a:spcBef>
            </a:pP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R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atings.</a:t>
            </a:r>
            <a:r>
              <a:rPr dirty="0" sz="550" spc="-75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2D3B33"/>
                </a:solidFill>
                <a:latin typeface="Arial"/>
                <a:cs typeface="Arial"/>
              </a:rPr>
              <a:t>f</a:t>
            </a:r>
            <a:r>
              <a:rPr dirty="0" sz="550">
                <a:solidFill>
                  <a:srgbClr val="5D605E"/>
                </a:solidFill>
                <a:latin typeface="Arial"/>
                <a:cs typeface="Arial"/>
              </a:rPr>
              <a:t>eviews</a:t>
            </a:r>
            <a:r>
              <a:rPr dirty="0" sz="550">
                <a:solidFill>
                  <a:srgbClr val="484B49"/>
                </a:solidFill>
                <a:latin typeface="Arial"/>
                <a:cs typeface="Arial"/>
              </a:rPr>
              <a:t>&amp;</a:t>
            </a:r>
            <a:r>
              <a:rPr dirty="0" sz="550" spc="3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5D605E"/>
                </a:solidFill>
                <a:latin typeface="Arial"/>
                <a:cs typeface="Arial"/>
              </a:rPr>
              <a:t>customer</a:t>
            </a:r>
            <a:r>
              <a:rPr dirty="0" sz="550" spc="-7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707272"/>
                </a:solidFill>
                <a:latin typeface="Arial"/>
                <a:cs typeface="Arial"/>
              </a:rPr>
              <a:t>r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eedbad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dirty="0" sz="500">
                <a:solidFill>
                  <a:srgbClr val="484B49"/>
                </a:solidFill>
                <a:latin typeface="Arial"/>
                <a:cs typeface="Arial"/>
              </a:rPr>
              <a:t>ensu</a:t>
            </a:r>
            <a:r>
              <a:rPr dirty="0" sz="500">
                <a:solidFill>
                  <a:srgbClr val="939595"/>
                </a:solidFill>
                <a:latin typeface="Arial"/>
                <a:cs typeface="Arial"/>
              </a:rPr>
              <a:t>r</a:t>
            </a:r>
            <a:r>
              <a:rPr dirty="0" sz="500">
                <a:solidFill>
                  <a:srgbClr val="5D605E"/>
                </a:solidFill>
                <a:latin typeface="Arial"/>
                <a:cs typeface="Arial"/>
              </a:rPr>
              <a:t>e</a:t>
            </a:r>
            <a:r>
              <a:rPr dirty="0" sz="500" spc="12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5D605E"/>
                </a:solidFill>
                <a:latin typeface="Arial"/>
                <a:cs typeface="Arial"/>
              </a:rPr>
              <a:t>top•qua:</a:t>
            </a:r>
            <a:r>
              <a:rPr dirty="0" sz="500">
                <a:solidFill>
                  <a:srgbClr val="161616"/>
                </a:solidFill>
                <a:latin typeface="Arial"/>
                <a:cs typeface="Arial"/>
              </a:rPr>
              <a:t>l</a:t>
            </a:r>
            <a:r>
              <a:rPr dirty="0" sz="500">
                <a:solidFill>
                  <a:srgbClr val="5D605E"/>
                </a:solidFill>
                <a:latin typeface="Arial"/>
                <a:cs typeface="Arial"/>
              </a:rPr>
              <a:t>ity</a:t>
            </a:r>
            <a:r>
              <a:rPr dirty="0" sz="500" spc="75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84B49"/>
                </a:solidFill>
                <a:latin typeface="Arial"/>
                <a:cs typeface="Arial"/>
              </a:rPr>
              <a:t>servlC@</a:t>
            </a:r>
            <a:r>
              <a:rPr dirty="0" sz="500" spc="-10">
                <a:solidFill>
                  <a:srgbClr val="828382"/>
                </a:solidFill>
                <a:latin typeface="Arial"/>
                <a:cs typeface="Arial"/>
              </a:rPr>
              <a:t>,</a:t>
            </a:r>
            <a:endParaRPr sz="5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2471" y="5748231"/>
            <a:ext cx="287020" cy="469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00" spc="-70">
                <a:solidFill>
                  <a:srgbClr val="0A341C"/>
                </a:solidFill>
                <a:latin typeface="Arial"/>
                <a:cs typeface="Arial"/>
              </a:rPr>
              <a:t>IJ</a:t>
            </a:r>
            <a:endParaRPr sz="2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7961" y="5834853"/>
            <a:ext cx="833119" cy="37973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229"/>
              </a:spcBef>
            </a:pPr>
            <a:r>
              <a:rPr dirty="0" sz="800" i="1">
                <a:solidFill>
                  <a:srgbClr val="2D3B33"/>
                </a:solidFill>
                <a:latin typeface="Times New Roman"/>
                <a:cs typeface="Times New Roman"/>
              </a:rPr>
              <a:t>24</a:t>
            </a:r>
            <a:r>
              <a:rPr dirty="0" sz="800" i="1">
                <a:solidFill>
                  <a:srgbClr val="484B49"/>
                </a:solidFill>
                <a:latin typeface="Times New Roman"/>
                <a:cs typeface="Times New Roman"/>
              </a:rPr>
              <a:t>n</a:t>
            </a:r>
            <a:r>
              <a:rPr dirty="0" sz="800" spc="300" i="1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Sup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po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rt</a:t>
            </a:r>
            <a:endParaRPr sz="7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105"/>
              </a:spcBef>
            </a:pPr>
            <a:r>
              <a:rPr dirty="0" sz="650" spc="-45">
                <a:solidFill>
                  <a:srgbClr val="484B49"/>
                </a:solidFill>
                <a:latin typeface="Arial"/>
                <a:cs typeface="Arial"/>
              </a:rPr>
              <a:t>We'</a:t>
            </a:r>
            <a:r>
              <a:rPr dirty="0" sz="650" spc="-45">
                <a:solidFill>
                  <a:srgbClr val="707272"/>
                </a:solidFill>
                <a:latin typeface="Arial"/>
                <a:cs typeface="Arial"/>
              </a:rPr>
              <a:t>r</a:t>
            </a:r>
            <a:r>
              <a:rPr dirty="0" sz="650" spc="-45">
                <a:solidFill>
                  <a:srgbClr val="484B49"/>
                </a:solidFill>
                <a:latin typeface="Arial"/>
                <a:cs typeface="Arial"/>
              </a:rPr>
              <a:t>ealwaysh</a:t>
            </a:r>
            <a:r>
              <a:rPr dirty="0" sz="650" spc="-45">
                <a:solidFill>
                  <a:srgbClr val="2D3B33"/>
                </a:solidFill>
                <a:latin typeface="Arial"/>
                <a:cs typeface="Arial"/>
              </a:rPr>
              <a:t>e</a:t>
            </a:r>
            <a:r>
              <a:rPr dirty="0" sz="650" spc="-45">
                <a:solidFill>
                  <a:srgbClr val="5D605E"/>
                </a:solidFill>
                <a:latin typeface="Arial"/>
                <a:cs typeface="Arial"/>
              </a:rPr>
              <a:t>re</a:t>
            </a:r>
            <a:r>
              <a:rPr dirty="0" sz="650" spc="-85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650" spc="-30">
                <a:solidFill>
                  <a:srgbClr val="484B49"/>
                </a:solidFill>
                <a:latin typeface="Arial"/>
                <a:cs typeface="Arial"/>
              </a:rPr>
              <a:t>to</a:t>
            </a:r>
            <a:r>
              <a:rPr dirty="0" sz="650" spc="6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5D605E"/>
                </a:solidFill>
                <a:latin typeface="Arial"/>
                <a:cs typeface="Arial"/>
              </a:rPr>
              <a:t>help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600">
                <a:solidFill>
                  <a:srgbClr val="5D605E"/>
                </a:solidFill>
                <a:latin typeface="Arial"/>
                <a:cs typeface="Arial"/>
              </a:rPr>
              <a:t>you</a:t>
            </a:r>
            <a:r>
              <a:rPr dirty="0" sz="550">
                <a:solidFill>
                  <a:srgbClr val="5D605E"/>
                </a:solidFill>
                <a:latin typeface="Arial"/>
                <a:cs typeface="Arial"/>
              </a:rPr>
              <a:t>anyt</a:t>
            </a:r>
            <a:r>
              <a:rPr dirty="0" sz="550">
                <a:solidFill>
                  <a:srgbClr val="2D3B33"/>
                </a:solidFill>
                <a:latin typeface="Arial"/>
                <a:cs typeface="Arial"/>
              </a:rPr>
              <a:t>i</a:t>
            </a:r>
            <a:r>
              <a:rPr dirty="0" sz="550">
                <a:solidFill>
                  <a:srgbClr val="5D605E"/>
                </a:solidFill>
                <a:latin typeface="Arial"/>
                <a:cs typeface="Arial"/>
              </a:rPr>
              <a:t>me</a:t>
            </a:r>
            <a:r>
              <a:rPr dirty="0" sz="550">
                <a:solidFill>
                  <a:srgbClr val="939595"/>
                </a:solidFill>
                <a:latin typeface="Arial"/>
                <a:cs typeface="Arial"/>
              </a:rPr>
              <a:t>,</a:t>
            </a:r>
            <a:r>
              <a:rPr dirty="0" sz="550" spc="-25">
                <a:solidFill>
                  <a:srgbClr val="939595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enyviffle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r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e.</a:t>
            </a:r>
            <a:endParaRPr sz="5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6384" y="5861096"/>
            <a:ext cx="327660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200" spc="-95">
                <a:solidFill>
                  <a:srgbClr val="0A341C"/>
                </a:solidFill>
                <a:latin typeface="Times New Roman"/>
                <a:cs typeface="Times New Roman"/>
              </a:rPr>
              <a:t>•</a:t>
            </a:r>
            <a:endParaRPr sz="7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2546" y="6294248"/>
            <a:ext cx="1052830" cy="3740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905">
              <a:lnSpc>
                <a:spcPct val="116399"/>
              </a:lnSpc>
              <a:spcBef>
                <a:spcPts val="95"/>
              </a:spcBef>
            </a:pP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B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e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st</a:t>
            </a:r>
            <a:r>
              <a:rPr dirty="0" sz="700" spc="65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Off</a:t>
            </a:r>
            <a:r>
              <a:rPr dirty="0" sz="700">
                <a:solidFill>
                  <a:srgbClr val="484B49"/>
                </a:solidFill>
                <a:latin typeface="Arial"/>
                <a:cs typeface="Arial"/>
              </a:rPr>
              <a:t>ers</a:t>
            </a:r>
            <a:r>
              <a:rPr dirty="0" sz="700" spc="-5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2D3B33"/>
                </a:solidFill>
                <a:latin typeface="Arial"/>
                <a:cs typeface="Arial"/>
              </a:rPr>
              <a:t>&amp;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 D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isc</a:t>
            </a:r>
            <a:r>
              <a:rPr dirty="0" sz="700" spc="-10">
                <a:solidFill>
                  <a:srgbClr val="2D3B33"/>
                </a:solidFill>
                <a:latin typeface="Arial"/>
                <a:cs typeface="Arial"/>
              </a:rPr>
              <a:t>ount</a:t>
            </a:r>
            <a:r>
              <a:rPr dirty="0" sz="700" spc="-10">
                <a:solidFill>
                  <a:srgbClr val="484B49"/>
                </a:solidFill>
                <a:latin typeface="Arial"/>
                <a:cs typeface="Arial"/>
              </a:rPr>
              <a:t>s</a:t>
            </a:r>
            <a:r>
              <a:rPr dirty="0" sz="700" spc="50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Enjoy</a:t>
            </a:r>
            <a:r>
              <a:rPr dirty="0" sz="600" spc="-3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50" spc="-40">
                <a:solidFill>
                  <a:srgbClr val="2D3B33"/>
                </a:solidFill>
                <a:latin typeface="Arial"/>
                <a:cs typeface="Arial"/>
              </a:rPr>
              <a:t>e</a:t>
            </a:r>
            <a:r>
              <a:rPr dirty="0" sz="650" spc="-40">
                <a:solidFill>
                  <a:srgbClr val="484B49"/>
                </a:solidFill>
                <a:latin typeface="Arial"/>
                <a:cs typeface="Arial"/>
              </a:rPr>
              <a:t>xclusive</a:t>
            </a:r>
            <a:r>
              <a:rPr dirty="0" sz="650" spc="-7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50" spc="-35">
                <a:solidFill>
                  <a:srgbClr val="484B49"/>
                </a:solidFill>
                <a:latin typeface="Arial"/>
                <a:cs typeface="Arial"/>
              </a:rPr>
              <a:t>de</a:t>
            </a:r>
            <a:r>
              <a:rPr dirty="0" sz="650" spc="-35">
                <a:solidFill>
                  <a:srgbClr val="2D3B33"/>
                </a:solidFill>
                <a:latin typeface="Arial"/>
                <a:cs typeface="Arial"/>
              </a:rPr>
              <a:t>al</a:t>
            </a:r>
            <a:r>
              <a:rPr dirty="0" sz="650" spc="-35">
                <a:solidFill>
                  <a:srgbClr val="5D605E"/>
                </a:solidFill>
                <a:latin typeface="Arial"/>
                <a:cs typeface="Arial"/>
              </a:rPr>
              <a:t>s</a:t>
            </a:r>
            <a:r>
              <a:rPr dirty="0" sz="650" spc="-35">
                <a:solidFill>
                  <a:srgbClr val="2D3B33"/>
                </a:solidFill>
                <a:latin typeface="Arial"/>
                <a:cs typeface="Arial"/>
              </a:rPr>
              <a:t>,</a:t>
            </a:r>
            <a:r>
              <a:rPr dirty="0" sz="650" spc="-50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484B49"/>
                </a:solidFill>
                <a:latin typeface="Arial"/>
                <a:cs typeface="Arial"/>
              </a:rPr>
              <a:t>coupons</a:t>
            </a:r>
            <a:r>
              <a:rPr dirty="0" sz="650" spc="50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2D3B33"/>
                </a:solidFill>
                <a:latin typeface="Arial"/>
                <a:cs typeface="Arial"/>
              </a:rPr>
              <a:t>a</a:t>
            </a:r>
            <a:r>
              <a:rPr dirty="0" sz="600" spc="-10">
                <a:solidFill>
                  <a:srgbClr val="5D605E"/>
                </a:solidFill>
                <a:latin typeface="Arial"/>
                <a:cs typeface="Arial"/>
              </a:rPr>
              <a:t>n</a:t>
            </a:r>
            <a:r>
              <a:rPr dirty="0" sz="600" spc="-10">
                <a:solidFill>
                  <a:srgbClr val="2D3B33"/>
                </a:solidFill>
                <a:latin typeface="Arial"/>
                <a:cs typeface="Arial"/>
              </a:rPr>
              <a:t>d</a:t>
            </a:r>
            <a:r>
              <a:rPr dirty="0" sz="600" spc="-20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referralre.va</a:t>
            </a:r>
            <a:r>
              <a:rPr dirty="0" sz="600" spc="-10">
                <a:solidFill>
                  <a:srgbClr val="707272"/>
                </a:solidFill>
                <a:latin typeface="Arial"/>
                <a:cs typeface="Arial"/>
              </a:rPr>
              <a:t>rd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s..</a:t>
            </a:r>
            <a:endParaRPr sz="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22985" y="3684233"/>
            <a:ext cx="152400" cy="4318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650" spc="-65">
                <a:solidFill>
                  <a:srgbClr val="707272"/>
                </a:solidFill>
                <a:latin typeface="Arial"/>
                <a:cs typeface="Arial"/>
              </a:rPr>
              <a:t>.</a:t>
            </a:r>
            <a:r>
              <a:rPr dirty="0" sz="2650" spc="-720">
                <a:solidFill>
                  <a:srgbClr val="2D3B33"/>
                </a:solidFill>
                <a:latin typeface="Arial"/>
                <a:cs typeface="Arial"/>
              </a:rPr>
              <a:t>.</a:t>
            </a:r>
            <a:r>
              <a:rPr dirty="0" sz="1100" spc="-65">
                <a:solidFill>
                  <a:srgbClr val="484B49"/>
                </a:solidFill>
                <a:latin typeface="Arial"/>
                <a:cs typeface="Arial"/>
              </a:rPr>
              <a:t>,</a:t>
            </a:r>
            <a:endParaRPr sz="11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729024" y="3758795"/>
            <a:ext cx="264160" cy="4013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050" spc="-170">
                <a:solidFill>
                  <a:srgbClr val="262628"/>
                </a:solidFill>
                <a:latin typeface="Arial"/>
                <a:cs typeface="Arial"/>
              </a:rPr>
              <a:t>·"'</a:t>
            </a:r>
            <a:r>
              <a:rPr dirty="0" sz="1050" spc="-170">
                <a:solidFill>
                  <a:srgbClr val="5D605E"/>
                </a:solidFill>
                <a:latin typeface="Arial"/>
                <a:cs typeface="Arial"/>
              </a:rPr>
              <a:t>"</a:t>
            </a:r>
            <a:r>
              <a:rPr dirty="0" sz="2450" spc="-170">
                <a:solidFill>
                  <a:srgbClr val="161616"/>
                </a:solidFill>
                <a:latin typeface="Arial"/>
                <a:cs typeface="Arial"/>
              </a:rPr>
              <a:t>.</a:t>
            </a:r>
            <a:r>
              <a:rPr dirty="0" sz="1050" spc="-170">
                <a:solidFill>
                  <a:srgbClr val="5D605E"/>
                </a:solidFill>
                <a:latin typeface="Arial"/>
                <a:cs typeface="Arial"/>
              </a:rPr>
              <a:t>'</a:t>
            </a:r>
            <a:r>
              <a:rPr dirty="0" sz="1050" spc="-85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2450" spc="-110">
                <a:solidFill>
                  <a:srgbClr val="161616"/>
                </a:solidFill>
                <a:latin typeface="Arial"/>
                <a:cs typeface="Arial"/>
              </a:rPr>
              <a:t>.</a:t>
            </a:r>
            <a:endParaRPr sz="24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992436" y="4124968"/>
            <a:ext cx="28829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90">
                <a:solidFill>
                  <a:srgbClr val="707272"/>
                </a:solidFill>
                <a:latin typeface="Times New Roman"/>
                <a:cs typeface="Times New Roman"/>
              </a:rPr>
              <a:t>�All'llt</a:t>
            </a:r>
            <a:r>
              <a:rPr dirty="0" sz="350" spc="90">
                <a:solidFill>
                  <a:srgbClr val="484B49"/>
                </a:solidFill>
                <a:latin typeface="Times New Roman"/>
                <a:cs typeface="Times New Roman"/>
              </a:rPr>
              <a:t>l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81673" y="4098923"/>
            <a:ext cx="10668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225">
                <a:solidFill>
                  <a:srgbClr val="484B49"/>
                </a:solidFill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997705" y="3336191"/>
            <a:ext cx="584835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550" spc="-5">
                <a:solidFill>
                  <a:srgbClr val="484B49"/>
                </a:solidFill>
                <a:latin typeface="Times New Roman"/>
                <a:cs typeface="Times New Roman"/>
              </a:rPr>
              <a:t>Whli</a:t>
            </a:r>
            <a:r>
              <a:rPr dirty="0" sz="550" spc="-20">
                <a:solidFill>
                  <a:srgbClr val="484B49"/>
                </a:solidFill>
                <a:latin typeface="Times New Roman"/>
                <a:cs typeface="Times New Roman"/>
              </a:rPr>
              <a:t>t</a:t>
            </a:r>
            <a:r>
              <a:rPr dirty="0" sz="550" spc="-10">
                <a:solidFill>
                  <a:srgbClr val="484B49"/>
                </a:solidFill>
                <a:latin typeface="Times New Roman"/>
                <a:cs typeface="Times New Roman"/>
              </a:rPr>
              <a:t>.s</a:t>
            </a:r>
            <a:r>
              <a:rPr dirty="0" sz="550">
                <a:solidFill>
                  <a:srgbClr val="484B49"/>
                </a:solidFill>
                <a:latin typeface="Times New Roman"/>
                <a:cs typeface="Times New Roman"/>
              </a:rPr>
              <a:t>e</a:t>
            </a:r>
            <a:r>
              <a:rPr dirty="0" sz="550">
                <a:solidFill>
                  <a:srgbClr val="262628"/>
                </a:solidFill>
                <a:latin typeface="Times New Roman"/>
                <a:cs typeface="Times New Roman"/>
              </a:rPr>
              <a:t>r</a:t>
            </a:r>
            <a:r>
              <a:rPr dirty="0" sz="550" spc="-125">
                <a:solidFill>
                  <a:srgbClr val="484B49"/>
                </a:solidFill>
                <a:latin typeface="Times New Roman"/>
                <a:cs typeface="Times New Roman"/>
              </a:rPr>
              <a:t>v</a:t>
            </a:r>
            <a:r>
              <a:rPr dirty="0" sz="7200" spc="-2275">
                <a:latin typeface="Arial"/>
                <a:cs typeface="Arial"/>
              </a:rPr>
              <a:t>-</a:t>
            </a:r>
            <a:r>
              <a:rPr dirty="0" sz="550" spc="-10">
                <a:solidFill>
                  <a:srgbClr val="484B49"/>
                </a:solidFill>
                <a:latin typeface="Times New Roman"/>
                <a:cs typeface="Times New Roman"/>
              </a:rPr>
              <a:t>ice</a:t>
            </a:r>
            <a:r>
              <a:rPr dirty="0" sz="550" spc="85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500" spc="-25">
                <a:solidFill>
                  <a:srgbClr val="5D605E"/>
                </a:solidFill>
                <a:latin typeface="Arial"/>
                <a:cs typeface="Arial"/>
              </a:rPr>
              <a:t>do</a:t>
            </a:r>
            <a:endParaRPr sz="5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997659" y="4283541"/>
            <a:ext cx="52006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>
                <a:solidFill>
                  <a:srgbClr val="2D3B33"/>
                </a:solidFill>
                <a:latin typeface="Arial"/>
                <a:cs typeface="Arial"/>
              </a:rPr>
              <a:t>yo</a:t>
            </a:r>
            <a:r>
              <a:rPr dirty="0" sz="500">
                <a:solidFill>
                  <a:srgbClr val="484B49"/>
                </a:solidFill>
                <a:latin typeface="Arial"/>
                <a:cs typeface="Arial"/>
              </a:rPr>
              <a:t>u</a:t>
            </a:r>
            <a:r>
              <a:rPr dirty="0" sz="500" spc="3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2D3B33"/>
                </a:solidFill>
                <a:latin typeface="Arial"/>
                <a:cs typeface="Arial"/>
              </a:rPr>
              <a:t>neodto</a:t>
            </a:r>
            <a:r>
              <a:rPr dirty="0" sz="500" spc="-10">
                <a:solidFill>
                  <a:srgbClr val="484B49"/>
                </a:solidFill>
                <a:latin typeface="Arial"/>
                <a:cs typeface="Arial"/>
              </a:rPr>
              <a:t>day?</a:t>
            </a:r>
            <a:endParaRPr sz="5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33442" y="4443645"/>
            <a:ext cx="50165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270">
                <a:solidFill>
                  <a:srgbClr val="828382"/>
                </a:solidFill>
                <a:latin typeface="Arial"/>
                <a:cs typeface="Arial"/>
              </a:rPr>
              <a:t>Q�'6r-</a:t>
            </a:r>
            <a:r>
              <a:rPr dirty="0" sz="350" spc="130">
                <a:solidFill>
                  <a:srgbClr val="828382"/>
                </a:solidFill>
                <a:latin typeface="Arial"/>
                <a:cs typeface="Arial"/>
              </a:rPr>
              <a:t>�(-</a:t>
            </a:r>
            <a:endParaRPr sz="3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797561" y="4558298"/>
            <a:ext cx="19304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939595"/>
                </a:solidFill>
                <a:latin typeface="Arial"/>
                <a:cs typeface="Arial"/>
              </a:rPr>
              <a:t>......</a:t>
            </a:r>
            <a:endParaRPr sz="7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993149" y="4645033"/>
            <a:ext cx="282575" cy="24574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700" spc="-10">
                <a:solidFill>
                  <a:srgbClr val="5D605E"/>
                </a:solidFill>
                <a:latin typeface="Arial"/>
                <a:cs typeface="Arial"/>
              </a:rPr>
              <a:t>°"""""''</a:t>
            </a:r>
            <a:endParaRPr sz="7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  <a:spcBef>
                <a:spcPts val="80"/>
              </a:spcBef>
            </a:pPr>
            <a:r>
              <a:rPr dirty="0" sz="600" spc="25">
                <a:solidFill>
                  <a:srgbClr val="1F5BA1"/>
                </a:solidFill>
                <a:latin typeface="Arial"/>
                <a:cs typeface="Arial"/>
              </a:rPr>
              <a:t>�</a:t>
            </a:r>
            <a:endParaRPr sz="6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281177" y="4633371"/>
            <a:ext cx="147955" cy="454659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800" spc="-130">
                <a:solidFill>
                  <a:srgbClr val="31592D"/>
                </a:solidFill>
                <a:latin typeface="Times New Roman"/>
                <a:cs typeface="Times New Roman"/>
              </a:rPr>
              <a:t>"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95726" y="4865995"/>
            <a:ext cx="448309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7936" sz="525">
                <a:solidFill>
                  <a:srgbClr val="707272"/>
                </a:solidFill>
                <a:latin typeface="Arial"/>
                <a:cs typeface="Arial"/>
              </a:rPr>
              <a:t>'1,rftNiQ</a:t>
            </a:r>
            <a:r>
              <a:rPr dirty="0" baseline="7936" sz="525" spc="352">
                <a:solidFill>
                  <a:srgbClr val="707272"/>
                </a:solidFill>
                <a:latin typeface="Arial"/>
                <a:cs typeface="Arial"/>
              </a:rPr>
              <a:t>  </a:t>
            </a:r>
            <a:r>
              <a:rPr dirty="0" sz="450" spc="-25">
                <a:solidFill>
                  <a:srgbClr val="707272"/>
                </a:solidFill>
                <a:latin typeface="Arial"/>
                <a:cs typeface="Arial"/>
              </a:rPr>
              <a:t>c��</a:t>
            </a:r>
            <a:endParaRPr sz="4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520881" y="4546297"/>
            <a:ext cx="146685" cy="49275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00" spc="-75">
                <a:solidFill>
                  <a:srgbClr val="707272"/>
                </a:solidFill>
                <a:latin typeface="Arial"/>
                <a:cs typeface="Arial"/>
              </a:rPr>
              <a:t>&lt;-</a:t>
            </a:r>
            <a:r>
              <a:rPr dirty="0" sz="3050" spc="-430">
                <a:solidFill>
                  <a:srgbClr val="B3442F"/>
                </a:solidFill>
                <a:latin typeface="Times New Roman"/>
                <a:cs typeface="Times New Roman"/>
              </a:rPr>
              <a:t>•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738609" y="4613708"/>
            <a:ext cx="243204" cy="49275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50" spc="-170">
                <a:solidFill>
                  <a:srgbClr val="828382"/>
                </a:solidFill>
                <a:latin typeface="Arial"/>
                <a:cs typeface="Arial"/>
              </a:rPr>
              <a:t>-</a:t>
            </a:r>
            <a:r>
              <a:rPr dirty="0" sz="3050" spc="-105">
                <a:solidFill>
                  <a:srgbClr val="828382"/>
                </a:solidFill>
                <a:latin typeface="Arial"/>
                <a:cs typeface="Arial"/>
              </a:rPr>
              <a:t>-</a:t>
            </a:r>
            <a:endParaRPr sz="30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286711" y="5062104"/>
            <a:ext cx="55244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375">
                <a:solidFill>
                  <a:srgbClr val="4166A7"/>
                </a:solidFill>
                <a:latin typeface="Arial"/>
                <a:cs typeface="Arial"/>
              </a:rPr>
              <a:t>�</a:t>
            </a:r>
            <a:endParaRPr sz="4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550889" y="4998522"/>
            <a:ext cx="360680" cy="163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2255" algn="l"/>
              </a:tabLst>
            </a:pPr>
            <a:r>
              <a:rPr dirty="0" sz="900" spc="-50">
                <a:solidFill>
                  <a:srgbClr val="7597CA"/>
                </a:solidFill>
                <a:latin typeface="Arial"/>
                <a:cs typeface="Arial"/>
              </a:rPr>
              <a:t>$</a:t>
            </a:r>
            <a:r>
              <a:rPr dirty="0" sz="900">
                <a:solidFill>
                  <a:srgbClr val="7597CA"/>
                </a:solidFill>
                <a:latin typeface="Arial"/>
                <a:cs typeface="Arial"/>
              </a:rPr>
              <a:t>	</a:t>
            </a:r>
            <a:r>
              <a:rPr dirty="0" baseline="3703" sz="1125" spc="-37">
                <a:solidFill>
                  <a:srgbClr val="161616"/>
                </a:solidFill>
                <a:latin typeface="Arial"/>
                <a:cs typeface="Arial"/>
              </a:rPr>
              <a:t>·</a:t>
            </a:r>
            <a:r>
              <a:rPr dirty="0" baseline="3703" sz="1125" spc="-37">
                <a:solidFill>
                  <a:srgbClr val="484B49"/>
                </a:solidFill>
                <a:latin typeface="Arial"/>
                <a:cs typeface="Arial"/>
              </a:rPr>
              <a:t>I</a:t>
            </a:r>
            <a:r>
              <a:rPr dirty="0" baseline="3703" sz="1125" spc="-37">
                <a:solidFill>
                  <a:srgbClr val="2D3B33"/>
                </a:solidFill>
                <a:latin typeface="Arial"/>
                <a:cs typeface="Arial"/>
              </a:rPr>
              <a:t>·</a:t>
            </a:r>
            <a:endParaRPr baseline="3703" sz="1125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291404" y="5014609"/>
            <a:ext cx="13462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155">
                <a:solidFill>
                  <a:srgbClr val="707272"/>
                </a:solidFill>
                <a:latin typeface="Arial"/>
                <a:cs typeface="Arial"/>
              </a:rPr>
              <a:t>....</a:t>
            </a:r>
            <a:endParaRPr sz="13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028009" y="4828969"/>
            <a:ext cx="288925" cy="4699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endParaRPr sz="1350">
              <a:latin typeface="Times New Roman"/>
              <a:cs typeface="Times New Roman"/>
            </a:endParaRPr>
          </a:p>
          <a:p>
            <a:pPr marL="247650" indent="-234950">
              <a:lnSpc>
                <a:spcPct val="100000"/>
              </a:lnSpc>
              <a:buClr>
                <a:srgbClr val="2D3B33"/>
              </a:buClr>
              <a:buSzPct val="214814"/>
              <a:buChar char="•"/>
              <a:tabLst>
                <a:tab pos="247650" algn="l"/>
              </a:tabLst>
            </a:pPr>
            <a:r>
              <a:rPr dirty="0" baseline="4115" sz="2025" spc="-150">
                <a:solidFill>
                  <a:srgbClr val="707272"/>
                </a:solidFill>
                <a:latin typeface="Arial"/>
                <a:cs typeface="Arial"/>
              </a:rPr>
              <a:t>.</a:t>
            </a:r>
            <a:endParaRPr baseline="4115" sz="2025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390903" y="4976307"/>
            <a:ext cx="321945" cy="2787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750">
                <a:solidFill>
                  <a:srgbClr val="707272"/>
                </a:solidFill>
                <a:latin typeface="Times New Roman"/>
                <a:cs typeface="Times New Roman"/>
              </a:rPr>
              <a:t>,</a:t>
            </a:r>
            <a:r>
              <a:rPr dirty="0" sz="750" spc="160">
                <a:solidFill>
                  <a:srgbClr val="707272"/>
                </a:solidFill>
                <a:latin typeface="Times New Roman"/>
                <a:cs typeface="Times New Roman"/>
              </a:rPr>
              <a:t>  </a:t>
            </a:r>
            <a:r>
              <a:rPr dirty="0" sz="900" spc="-155">
                <a:solidFill>
                  <a:srgbClr val="707272"/>
                </a:solidFill>
                <a:latin typeface="Times New Roman"/>
                <a:cs typeface="Times New Roman"/>
              </a:rPr>
              <a:t>..</a:t>
            </a:r>
            <a:r>
              <a:rPr dirty="0" sz="1650" spc="-155">
                <a:solidFill>
                  <a:srgbClr val="707272"/>
                </a:solidFill>
                <a:latin typeface="Arial"/>
                <a:cs typeface="Arial"/>
              </a:rPr>
              <a:t>.</a:t>
            </a:r>
            <a:r>
              <a:rPr dirty="0" sz="900" spc="-155">
                <a:solidFill>
                  <a:srgbClr val="707272"/>
                </a:solidFill>
                <a:latin typeface="Times New Roman"/>
                <a:cs typeface="Times New Roman"/>
              </a:rPr>
              <a:t>,</a:t>
            </a:r>
            <a:r>
              <a:rPr dirty="0" sz="1650" spc="-155">
                <a:solidFill>
                  <a:srgbClr val="707272"/>
                </a:solidFill>
                <a:latin typeface="Arial"/>
                <a:cs typeface="Arial"/>
              </a:rPr>
              <a:t>...</a:t>
            </a:r>
            <a:endParaRPr sz="16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610274" y="5341968"/>
            <a:ext cx="269875" cy="3397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50" spc="-620" i="1">
                <a:solidFill>
                  <a:srgbClr val="CA3D2D"/>
                </a:solidFill>
                <a:latin typeface="Courier New"/>
                <a:cs typeface="Courier New"/>
              </a:rPr>
              <a:t>tit</a:t>
            </a:r>
            <a:endParaRPr sz="2050">
              <a:latin typeface="Courier New"/>
              <a:cs typeface="Courier New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2063369" y="5573247"/>
            <a:ext cx="304800" cy="13335"/>
            <a:chOff x="2063369" y="5573247"/>
            <a:chExt cx="304800" cy="13335"/>
          </a:xfrm>
        </p:grpSpPr>
        <p:sp>
          <p:nvSpPr>
            <p:cNvPr id="59" name="object 59"/>
            <p:cNvSpPr/>
            <p:nvPr/>
          </p:nvSpPr>
          <p:spPr>
            <a:xfrm>
              <a:off x="2063369" y="5579630"/>
              <a:ext cx="267970" cy="0"/>
            </a:xfrm>
            <a:custGeom>
              <a:avLst/>
              <a:gdLst/>
              <a:ahLst/>
              <a:cxnLst/>
              <a:rect l="l" t="t" r="r" b="b"/>
              <a:pathLst>
                <a:path w="267969" h="0">
                  <a:moveTo>
                    <a:pt x="0" y="0"/>
                  </a:moveTo>
                  <a:lnTo>
                    <a:pt x="267884" y="0"/>
                  </a:lnTo>
                </a:path>
              </a:pathLst>
            </a:custGeom>
            <a:ln w="12767">
              <a:solidFill>
                <a:srgbClr val="82838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2355899" y="5579630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 h="0">
                  <a:moveTo>
                    <a:pt x="0" y="0"/>
                  </a:moveTo>
                  <a:lnTo>
                    <a:pt x="12227" y="0"/>
                  </a:lnTo>
                </a:path>
              </a:pathLst>
            </a:custGeom>
            <a:ln w="12767">
              <a:solidFill>
                <a:srgbClr val="93959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2050669" y="5332009"/>
            <a:ext cx="383540" cy="282575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50"/>
              </a:spcBef>
            </a:pPr>
            <a:r>
              <a:rPr dirty="0" sz="400" spc="35">
                <a:solidFill>
                  <a:srgbClr val="5D605E"/>
                </a:solidFill>
                <a:latin typeface="Arial"/>
                <a:cs typeface="Arial"/>
              </a:rPr>
              <a:t>R.AT20%CH</a:t>
            </a:r>
            <a:endParaRPr sz="400">
              <a:latin typeface="Arial"/>
              <a:cs typeface="Arial"/>
            </a:endParaRPr>
          </a:p>
          <a:p>
            <a:pPr marL="13335">
              <a:lnSpc>
                <a:spcPts val="450"/>
              </a:lnSpc>
              <a:spcBef>
                <a:spcPts val="50"/>
              </a:spcBef>
            </a:pPr>
            <a:r>
              <a:rPr dirty="0" sz="400" spc="55">
                <a:solidFill>
                  <a:srgbClr val="5D605E"/>
                </a:solidFill>
                <a:latin typeface="Times New Roman"/>
                <a:cs typeface="Times New Roman"/>
              </a:rPr>
              <a:t>o,</a:t>
            </a:r>
            <a:r>
              <a:rPr dirty="0" sz="400" spc="55">
                <a:solidFill>
                  <a:srgbClr val="828382"/>
                </a:solidFill>
                <a:latin typeface="Times New Roman"/>
                <a:cs typeface="Times New Roman"/>
              </a:rPr>
              <a:t>�l!mi</a:t>
            </a:r>
            <a:r>
              <a:rPr dirty="0" sz="400" spc="55">
                <a:solidFill>
                  <a:srgbClr val="5D605E"/>
                </a:solidFill>
                <a:latin typeface="Times New Roman"/>
                <a:cs typeface="Times New Roman"/>
              </a:rPr>
              <a:t>j,g</a:t>
            </a:r>
            <a:endParaRPr sz="400">
              <a:latin typeface="Times New Roman"/>
              <a:cs typeface="Times New Roman"/>
            </a:endParaRPr>
          </a:p>
          <a:p>
            <a:pPr marL="12700">
              <a:lnSpc>
                <a:spcPts val="990"/>
              </a:lnSpc>
            </a:pPr>
            <a:r>
              <a:rPr dirty="0" sz="350">
                <a:solidFill>
                  <a:srgbClr val="ACB1AC"/>
                </a:solidFill>
                <a:latin typeface="Arial"/>
                <a:cs typeface="Arial"/>
              </a:rPr>
              <a:t>[</a:t>
            </a:r>
            <a:r>
              <a:rPr dirty="0" sz="350" spc="190">
                <a:solidFill>
                  <a:srgbClr val="ACB1AC"/>
                </a:solidFill>
                <a:latin typeface="Arial"/>
                <a:cs typeface="Arial"/>
              </a:rPr>
              <a:t> </a:t>
            </a:r>
            <a:r>
              <a:rPr dirty="0" sz="350">
                <a:solidFill>
                  <a:srgbClr val="828382"/>
                </a:solidFill>
                <a:latin typeface="Arial"/>
                <a:cs typeface="Arial"/>
              </a:rPr>
              <a:t>IK)()(MOW</a:t>
            </a:r>
            <a:r>
              <a:rPr dirty="0" sz="350" spc="120">
                <a:solidFill>
                  <a:srgbClr val="828382"/>
                </a:solidFill>
                <a:latin typeface="Arial"/>
                <a:cs typeface="Arial"/>
              </a:rPr>
              <a:t> </a:t>
            </a:r>
            <a:r>
              <a:rPr dirty="0" sz="850" spc="-50">
                <a:solidFill>
                  <a:srgbClr val="939595"/>
                </a:solidFill>
                <a:latin typeface="Arial"/>
                <a:cs typeface="Arial"/>
              </a:rPr>
              <a:t>I</a:t>
            </a:r>
            <a:endParaRPr sz="8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997919" y="5712226"/>
            <a:ext cx="511809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>
                <a:solidFill>
                  <a:srgbClr val="5D605E"/>
                </a:solidFill>
                <a:latin typeface="Times New Roman"/>
                <a:cs typeface="Times New Roman"/>
              </a:rPr>
              <a:t>Re,;,;,,,uf1111Qldk&gt;r-</a:t>
            </a:r>
            <a:r>
              <a:rPr dirty="0" sz="350" spc="-25">
                <a:solidFill>
                  <a:srgbClr val="5D605E"/>
                </a:solidFill>
                <a:latin typeface="Times New Roman"/>
                <a:cs typeface="Times New Roman"/>
              </a:rPr>
              <a:t>"°"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002982" y="5802365"/>
            <a:ext cx="146685" cy="3168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00" spc="-350" i="1">
                <a:solidFill>
                  <a:srgbClr val="484B49"/>
                </a:solidFill>
                <a:latin typeface="Arial"/>
                <a:cs typeface="Arial"/>
              </a:rPr>
              <a:t>I_</a:t>
            </a:r>
            <a:endParaRPr sz="19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192930" y="5859308"/>
            <a:ext cx="299085" cy="171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dirty="0" sz="350" spc="100">
                <a:solidFill>
                  <a:srgbClr val="262628"/>
                </a:solidFill>
                <a:latin typeface="Arial"/>
                <a:cs typeface="Arial"/>
              </a:rPr>
              <a:t>H</a:t>
            </a:r>
            <a:r>
              <a:rPr dirty="0" sz="350" spc="100">
                <a:solidFill>
                  <a:srgbClr val="5D605E"/>
                </a:solidFill>
                <a:latin typeface="Arial"/>
                <a:cs typeface="Arial"/>
              </a:rPr>
              <a:t>,_</a:t>
            </a:r>
            <a:r>
              <a:rPr dirty="0" sz="350" spc="100">
                <a:solidFill>
                  <a:srgbClr val="2D3B33"/>
                </a:solidFill>
                <a:latin typeface="Arial"/>
                <a:cs typeface="Arial"/>
              </a:rPr>
              <a:t>,</a:t>
            </a:r>
            <a:r>
              <a:rPr dirty="0" sz="350" spc="100">
                <a:solidFill>
                  <a:srgbClr val="707272"/>
                </a:solidFill>
                <a:latin typeface="Arial"/>
                <a:cs typeface="Arial"/>
              </a:rPr>
              <a:t>_</a:t>
            </a:r>
            <a:endParaRPr sz="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350">
                <a:solidFill>
                  <a:srgbClr val="707272"/>
                </a:solidFill>
                <a:latin typeface="Arial"/>
                <a:cs typeface="Arial"/>
              </a:rPr>
              <a:t>-Si.,t</a:t>
            </a:r>
            <a:r>
              <a:rPr dirty="0" sz="350">
                <a:solidFill>
                  <a:srgbClr val="939595"/>
                </a:solidFill>
                <a:latin typeface="Arial"/>
                <a:cs typeface="Arial"/>
              </a:rPr>
              <a:t>t:V-</a:t>
            </a:r>
            <a:r>
              <a:rPr dirty="0" sz="350" spc="-25">
                <a:solidFill>
                  <a:srgbClr val="939595"/>
                </a:solidFill>
                <a:latin typeface="Arial"/>
                <a:cs typeface="Arial"/>
              </a:rPr>
              <a:t>'</a:t>
            </a:r>
            <a:r>
              <a:rPr dirty="0" sz="350" spc="-25">
                <a:solidFill>
                  <a:srgbClr val="707272"/>
                </a:solidFill>
                <a:latin typeface="Arial"/>
                <a:cs typeface="Arial"/>
              </a:rPr>
              <a:t>�"</a:t>
            </a:r>
            <a:endParaRPr sz="3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45191" y="5407594"/>
            <a:ext cx="334010" cy="1129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200" spc="-50">
                <a:solidFill>
                  <a:srgbClr val="484B49"/>
                </a:solidFill>
                <a:latin typeface="Times New Roman"/>
                <a:cs typeface="Times New Roman"/>
              </a:rPr>
              <a:t>•</a:t>
            </a:r>
            <a:endParaRPr sz="720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130426" y="6024519"/>
            <a:ext cx="28956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9C9C75"/>
                </a:solidFill>
                <a:latin typeface="Times New Roman"/>
                <a:cs typeface="Times New Roman"/>
              </a:rPr>
              <a:t>,</a:t>
            </a:r>
            <a:r>
              <a:rPr dirty="0" sz="400" spc="430">
                <a:solidFill>
                  <a:srgbClr val="9C9C75"/>
                </a:solidFill>
                <a:latin typeface="Times New Roman"/>
                <a:cs typeface="Times New Roman"/>
              </a:rPr>
              <a:t> </a:t>
            </a:r>
            <a:r>
              <a:rPr dirty="0" sz="400" spc="-10">
                <a:solidFill>
                  <a:srgbClr val="EBBD41"/>
                </a:solidFill>
                <a:latin typeface="Times New Roman"/>
                <a:cs typeface="Times New Roman"/>
              </a:rPr>
              <a:t>l</a:t>
            </a:r>
            <a:r>
              <a:rPr dirty="0" sz="400" spc="-10">
                <a:solidFill>
                  <a:srgbClr val="828382"/>
                </a:solidFill>
                <a:latin typeface="Times New Roman"/>
                <a:cs typeface="Times New Roman"/>
              </a:rPr>
              <a:t>il.6C</a:t>
            </a:r>
            <a:r>
              <a:rPr dirty="0" sz="400" spc="-10">
                <a:solidFill>
                  <a:srgbClr val="5D605E"/>
                </a:solidFill>
                <a:latin typeface="Times New Roman"/>
                <a:cs typeface="Times New Roman"/>
              </a:rPr>
              <a:t>l</a:t>
            </a:r>
            <a:r>
              <a:rPr dirty="0" sz="400" spc="-10">
                <a:solidFill>
                  <a:srgbClr val="828382"/>
                </a:solidFill>
                <a:latin typeface="Times New Roman"/>
                <a:cs typeface="Times New Roman"/>
              </a:rPr>
              <a:t>ltl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928456" y="6290850"/>
            <a:ext cx="476884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900" spc="-100">
                <a:latin typeface="Times New Roman"/>
                <a:cs typeface="Times New Roman"/>
              </a:rPr>
              <a:t>....</a:t>
            </a:r>
            <a:r>
              <a:rPr dirty="0" sz="900" spc="-100">
                <a:solidFill>
                  <a:srgbClr val="828382"/>
                </a:solidFill>
                <a:latin typeface="Times New Roman"/>
                <a:cs typeface="Times New Roman"/>
              </a:rPr>
              <a:t>.</a:t>
            </a:r>
            <a:r>
              <a:rPr dirty="0" baseline="47008" sz="975" spc="-150" b="1">
                <a:solidFill>
                  <a:srgbClr val="2D3B33"/>
                </a:solidFill>
                <a:latin typeface="Times New Roman"/>
                <a:cs typeface="Times New Roman"/>
              </a:rPr>
              <a:t>f</a:t>
            </a:r>
            <a:r>
              <a:rPr dirty="0" sz="900" spc="-100">
                <a:solidFill>
                  <a:srgbClr val="828382"/>
                </a:solidFill>
                <a:latin typeface="Times New Roman"/>
                <a:cs typeface="Times New Roman"/>
              </a:rPr>
              <a:t>..</a:t>
            </a:r>
            <a:r>
              <a:rPr dirty="0" baseline="47008" sz="975" spc="-150" b="1">
                <a:solidFill>
                  <a:srgbClr val="2D3B33"/>
                </a:solidFill>
                <a:latin typeface="Times New Roman"/>
                <a:cs typeface="Times New Roman"/>
              </a:rPr>
              <a:t>t</a:t>
            </a:r>
            <a:r>
              <a:rPr dirty="0" sz="900" spc="-100">
                <a:solidFill>
                  <a:srgbClr val="828382"/>
                </a:solidFill>
                <a:latin typeface="Times New Roman"/>
                <a:cs typeface="Times New Roman"/>
              </a:rPr>
              <a:t>...</a:t>
            </a:r>
            <a:r>
              <a:rPr dirty="0" sz="900" spc="165">
                <a:solidFill>
                  <a:srgbClr val="828382"/>
                </a:solidFill>
                <a:latin typeface="Times New Roman"/>
                <a:cs typeface="Times New Roman"/>
              </a:rPr>
              <a:t> </a:t>
            </a:r>
            <a:r>
              <a:rPr dirty="0" sz="1050" spc="-114">
                <a:solidFill>
                  <a:srgbClr val="939595"/>
                </a:solidFill>
                <a:latin typeface="Arial"/>
                <a:cs typeface="Arial"/>
              </a:rPr>
              <a:t>...</a:t>
            </a:r>
            <a:r>
              <a:rPr dirty="0" baseline="72222" sz="750" spc="-172">
                <a:solidFill>
                  <a:srgbClr val="484B49"/>
                </a:solidFill>
                <a:latin typeface="Arial"/>
                <a:cs typeface="Arial"/>
              </a:rPr>
              <a:t>I</a:t>
            </a:r>
            <a:r>
              <a:rPr dirty="0" sz="1050" spc="-114">
                <a:solidFill>
                  <a:srgbClr val="939595"/>
                </a:solidFill>
                <a:latin typeface="Arial"/>
                <a:cs typeface="Arial"/>
              </a:rPr>
              <a:t>.</a:t>
            </a:r>
            <a:r>
              <a:rPr dirty="0" baseline="72222" sz="750" spc="-172">
                <a:solidFill>
                  <a:srgbClr val="484B49"/>
                </a:solidFill>
                <a:latin typeface="Arial"/>
                <a:cs typeface="Arial"/>
              </a:rPr>
              <a:t>l</a:t>
            </a:r>
            <a:r>
              <a:rPr dirty="0" sz="1050" spc="-114">
                <a:solidFill>
                  <a:srgbClr val="939595"/>
                </a:solidFill>
                <a:latin typeface="Arial"/>
                <a:cs typeface="Arial"/>
              </a:rPr>
              <a:t>.</a:t>
            </a:r>
            <a:r>
              <a:rPr dirty="0" baseline="72222" sz="750" spc="-172">
                <a:solidFill>
                  <a:srgbClr val="484B49"/>
                </a:solidFill>
                <a:latin typeface="Arial"/>
                <a:cs typeface="Arial"/>
              </a:rPr>
              <a:t>l</a:t>
            </a:r>
            <a:r>
              <a:rPr dirty="0" sz="1050" spc="-114">
                <a:solidFill>
                  <a:srgbClr val="939595"/>
                </a:solidFill>
                <a:latin typeface="Arial"/>
                <a:cs typeface="Arial"/>
              </a:rPr>
              <a:t>.</a:t>
            </a:r>
            <a:r>
              <a:rPr dirty="0" baseline="72222" sz="750" spc="-172">
                <a:solidFill>
                  <a:srgbClr val="484B49"/>
                </a:solidFill>
                <a:latin typeface="Arial"/>
                <a:cs typeface="Arial"/>
              </a:rPr>
              <a:t>]</a:t>
            </a:r>
            <a:r>
              <a:rPr dirty="0" sz="1050" spc="-114">
                <a:solidFill>
                  <a:srgbClr val="939595"/>
                </a:solidFill>
                <a:latin typeface="Arial"/>
                <a:cs typeface="Arial"/>
              </a:rPr>
              <a:t>..</a:t>
            </a:r>
            <a:endParaRPr sz="10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312535" y="4069045"/>
            <a:ext cx="4699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40">
                <a:solidFill>
                  <a:srgbClr val="262628"/>
                </a:solidFill>
                <a:latin typeface="Arial"/>
                <a:cs typeface="Arial"/>
              </a:rPr>
              <a:t>f-</a:t>
            </a:r>
            <a:endParaRPr sz="5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524443" y="4075429"/>
            <a:ext cx="57912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2D3B33"/>
                </a:solidFill>
                <a:latin typeface="Arial"/>
                <a:cs typeface="Arial"/>
              </a:rPr>
              <a:t>S</a:t>
            </a:r>
            <a:r>
              <a:rPr dirty="0" sz="450" spc="-10">
                <a:solidFill>
                  <a:srgbClr val="484B49"/>
                </a:solidFill>
                <a:latin typeface="Arial"/>
                <a:cs typeface="Arial"/>
              </a:rPr>
              <a:t>ookfng</a:t>
            </a:r>
            <a:r>
              <a:rPr dirty="0" sz="450" spc="-5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5D605E"/>
                </a:solidFill>
                <a:latin typeface="Arial"/>
                <a:cs typeface="Arial"/>
              </a:rPr>
              <a:t>Confirmatio</a:t>
            </a:r>
            <a:r>
              <a:rPr dirty="0" sz="450" spc="-10">
                <a:solidFill>
                  <a:srgbClr val="262628"/>
                </a:solidFill>
                <a:latin typeface="Arial"/>
                <a:cs typeface="Arial"/>
              </a:rPr>
              <a:t>n</a:t>
            </a:r>
            <a:endParaRPr sz="4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688740" y="3918135"/>
            <a:ext cx="257175" cy="7689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850" spc="65">
                <a:solidFill>
                  <a:srgbClr val="0A341C"/>
                </a:solidFill>
                <a:latin typeface="Times New Roman"/>
                <a:cs typeface="Times New Roman"/>
              </a:rPr>
              <a:t>•</a:t>
            </a:r>
            <a:endParaRPr sz="48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465783" y="4443135"/>
            <a:ext cx="67691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30">
                <a:solidFill>
                  <a:srgbClr val="5D605E"/>
                </a:solidFill>
                <a:latin typeface="Arial"/>
                <a:cs typeface="Arial"/>
              </a:rPr>
              <a:t>You</a:t>
            </a:r>
            <a:r>
              <a:rPr dirty="0" sz="450" spc="-30">
                <a:solidFill>
                  <a:srgbClr val="262628"/>
                </a:solidFill>
                <a:latin typeface="Arial"/>
                <a:cs typeface="Arial"/>
              </a:rPr>
              <a:t>r</a:t>
            </a:r>
            <a:r>
              <a:rPr dirty="0" sz="450" spc="-35">
                <a:solidFill>
                  <a:srgbClr val="262628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484B49"/>
                </a:solidFill>
                <a:latin typeface="Arial"/>
                <a:cs typeface="Arial"/>
              </a:rPr>
              <a:t>booting</a:t>
            </a:r>
            <a:r>
              <a:rPr dirty="0" sz="450" spc="-10">
                <a:solidFill>
                  <a:srgbClr val="828382"/>
                </a:solidFill>
                <a:latin typeface="Arial"/>
                <a:cs typeface="Arial"/>
              </a:rPr>
              <a:t>i</a:t>
            </a:r>
            <a:r>
              <a:rPr dirty="0" sz="450" spc="-10">
                <a:solidFill>
                  <a:srgbClr val="5D605E"/>
                </a:solidFill>
                <a:latin typeface="Arial"/>
                <a:cs typeface="Arial"/>
              </a:rPr>
              <a:t>•corrfirmca</a:t>
            </a:r>
            <a:r>
              <a:rPr dirty="0" sz="450" spc="-10">
                <a:solidFill>
                  <a:srgbClr val="262628"/>
                </a:solidFill>
                <a:latin typeface="Arial"/>
                <a:cs typeface="Arial"/>
              </a:rPr>
              <a:t>d</a:t>
            </a:r>
            <a:r>
              <a:rPr dirty="0" sz="450" spc="-10">
                <a:solidFill>
                  <a:srgbClr val="828382"/>
                </a:solidFill>
                <a:latin typeface="Arial"/>
                <a:cs typeface="Arial"/>
              </a:rPr>
              <a:t>!</a:t>
            </a:r>
            <a:endParaRPr sz="4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406106" y="4547573"/>
            <a:ext cx="77978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>
                <a:solidFill>
                  <a:srgbClr val="707272"/>
                </a:solidFill>
                <a:latin typeface="Arial"/>
                <a:cs typeface="Arial"/>
              </a:rPr>
              <a:t>1/1,t,W</a:t>
            </a:r>
            <a:r>
              <a:rPr dirty="0" sz="350">
                <a:solidFill>
                  <a:srgbClr val="939595"/>
                </a:solidFill>
                <a:latin typeface="Arial"/>
                <a:cs typeface="Arial"/>
              </a:rPr>
              <a:t>�</a:t>
            </a:r>
            <a:r>
              <a:rPr dirty="0" sz="350" spc="375">
                <a:solidFill>
                  <a:srgbClr val="939595"/>
                </a:solidFill>
                <a:latin typeface="Arial"/>
                <a:cs typeface="Arial"/>
              </a:rPr>
              <a:t> </a:t>
            </a:r>
            <a:r>
              <a:rPr dirty="0" sz="400">
                <a:solidFill>
                  <a:srgbClr val="5D605E"/>
                </a:solidFill>
                <a:latin typeface="Times New Roman"/>
                <a:cs typeface="Times New Roman"/>
              </a:rPr>
              <a:t>t</a:t>
            </a:r>
            <a:r>
              <a:rPr dirty="0" sz="400">
                <a:solidFill>
                  <a:srgbClr val="828382"/>
                </a:solidFill>
                <a:latin typeface="Times New Roman"/>
                <a:cs typeface="Times New Roman"/>
              </a:rPr>
              <a:t>...</a:t>
            </a:r>
            <a:r>
              <a:rPr dirty="0" sz="400" spc="80">
                <a:solidFill>
                  <a:srgbClr val="828382"/>
                </a:solidFill>
                <a:latin typeface="Times New Roman"/>
                <a:cs typeface="Times New Roman"/>
              </a:rPr>
              <a:t> </a:t>
            </a:r>
            <a:r>
              <a:rPr dirty="0" sz="350">
                <a:solidFill>
                  <a:srgbClr val="939595"/>
                </a:solidFill>
                <a:latin typeface="Arial"/>
                <a:cs typeface="Arial"/>
              </a:rPr>
              <a:t>&lt;UiOl1'</a:t>
            </a:r>
            <a:r>
              <a:rPr dirty="0" sz="350" spc="-70">
                <a:solidFill>
                  <a:srgbClr val="939595"/>
                </a:solidFill>
                <a:latin typeface="Arial"/>
                <a:cs typeface="Arial"/>
              </a:rPr>
              <a:t> </a:t>
            </a:r>
            <a:r>
              <a:rPr dirty="0" sz="350" spc="270">
                <a:solidFill>
                  <a:srgbClr val="828382"/>
                </a:solidFill>
                <a:latin typeface="Arial"/>
                <a:cs typeface="Arial"/>
              </a:rPr>
              <a:t>lO�.-</a:t>
            </a:r>
            <a:r>
              <a:rPr dirty="0" sz="350" spc="-65">
                <a:solidFill>
                  <a:srgbClr val="828382"/>
                </a:solidFill>
                <a:latin typeface="Arial"/>
                <a:cs typeface="Arial"/>
              </a:rPr>
              <a:t>i</a:t>
            </a:r>
            <a:endParaRPr sz="3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575370" y="4621369"/>
            <a:ext cx="428625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50">
                <a:solidFill>
                  <a:srgbClr val="828382"/>
                </a:solidFill>
                <a:latin typeface="Times New Roman"/>
                <a:cs typeface="Times New Roman"/>
              </a:rPr>
              <a:t>Wtd�n11</a:t>
            </a:r>
            <a:r>
              <a:rPr dirty="0" sz="350" spc="50">
                <a:solidFill>
                  <a:srgbClr val="5D605E"/>
                </a:solidFill>
                <a:latin typeface="Times New Roman"/>
                <a:cs typeface="Times New Roman"/>
              </a:rPr>
              <a:t>n</a:t>
            </a:r>
            <a:r>
              <a:rPr dirty="0" sz="350" spc="50">
                <a:solidFill>
                  <a:srgbClr val="828382"/>
                </a:solidFill>
                <a:latin typeface="Times New Roman"/>
                <a:cs typeface="Times New Roman"/>
              </a:rPr>
              <a:t>'lll!t</a:t>
            </a:r>
            <a:r>
              <a:rPr dirty="0" sz="350" spc="50">
                <a:solidFill>
                  <a:srgbClr val="ACB1AC"/>
                </a:solidFill>
                <a:latin typeface="Times New Roman"/>
                <a:cs typeface="Times New Roman"/>
              </a:rPr>
              <a:t>.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537014" y="4776878"/>
            <a:ext cx="718185" cy="35877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220"/>
              </a:spcBef>
            </a:pPr>
            <a:r>
              <a:rPr dirty="0" sz="500" spc="-65">
                <a:solidFill>
                  <a:srgbClr val="707272"/>
                </a:solidFill>
                <a:latin typeface="Times New Roman"/>
                <a:cs typeface="Times New Roman"/>
              </a:rPr>
              <a:t>P</a:t>
            </a:r>
            <a:r>
              <a:rPr dirty="0" sz="500" spc="-65">
                <a:solidFill>
                  <a:srgbClr val="262628"/>
                </a:solidFill>
                <a:latin typeface="Times New Roman"/>
                <a:cs typeface="Times New Roman"/>
              </a:rPr>
              <a:t>li,1</a:t>
            </a:r>
            <a:r>
              <a:rPr dirty="0" sz="500" spc="-65">
                <a:solidFill>
                  <a:srgbClr val="5D605E"/>
                </a:solidFill>
                <a:latin typeface="Times New Roman"/>
                <a:cs typeface="Times New Roman"/>
              </a:rPr>
              <a:t>mb119</a:t>
            </a:r>
            <a:r>
              <a:rPr dirty="0" sz="500" spc="-5">
                <a:solidFill>
                  <a:srgbClr val="5D605E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484B49"/>
                </a:solidFill>
                <a:latin typeface="Times New Roman"/>
                <a:cs typeface="Times New Roman"/>
              </a:rPr>
              <a:t>Se,v;ee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00">
                <a:solidFill>
                  <a:srgbClr val="939595"/>
                </a:solidFill>
                <a:latin typeface="Arial"/>
                <a:cs typeface="Arial"/>
              </a:rPr>
              <a:t>'-iMmi?Ot•</a:t>
            </a:r>
            <a:r>
              <a:rPr dirty="0" sz="400">
                <a:solidFill>
                  <a:srgbClr val="484B49"/>
                </a:solidFill>
                <a:latin typeface="Arial"/>
                <a:cs typeface="Arial"/>
              </a:rPr>
              <a:t>•</a:t>
            </a:r>
            <a:r>
              <a:rPr dirty="0" sz="500">
                <a:solidFill>
                  <a:srgbClr val="ACB1AC"/>
                </a:solidFill>
                <a:latin typeface="Times New Roman"/>
                <a:cs typeface="Times New Roman"/>
              </a:rPr>
              <a:t>�</a:t>
            </a:r>
            <a:r>
              <a:rPr dirty="0" sz="500">
                <a:solidFill>
                  <a:srgbClr val="828382"/>
                </a:solidFill>
                <a:latin typeface="Times New Roman"/>
                <a:cs typeface="Times New Roman"/>
              </a:rPr>
              <a:t>oc&gt;.atJ-</a:t>
            </a:r>
            <a:r>
              <a:rPr dirty="0" sz="500" spc="-20">
                <a:solidFill>
                  <a:srgbClr val="828382"/>
                </a:solidFill>
                <a:latin typeface="Times New Roman"/>
                <a:cs typeface="Times New Roman"/>
              </a:rPr>
              <a:t>,too�</a:t>
            </a:r>
            <a:endParaRPr sz="5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175"/>
              </a:spcBef>
            </a:pPr>
            <a:r>
              <a:rPr dirty="0" sz="450">
                <a:solidFill>
                  <a:srgbClr val="939595"/>
                </a:solidFill>
                <a:latin typeface="Times New Roman"/>
                <a:cs typeface="Times New Roman"/>
              </a:rPr>
              <a:t>t\a</a:t>
            </a:r>
            <a:r>
              <a:rPr dirty="0" sz="450">
                <a:solidFill>
                  <a:srgbClr val="5D605E"/>
                </a:solidFill>
                <a:latin typeface="Times New Roman"/>
                <a:cs typeface="Times New Roman"/>
              </a:rPr>
              <a:t>t</a:t>
            </a:r>
            <a:r>
              <a:rPr dirty="0" sz="450">
                <a:solidFill>
                  <a:srgbClr val="707272"/>
                </a:solidFill>
                <a:latin typeface="Times New Roman"/>
                <a:cs typeface="Times New Roman"/>
              </a:rPr>
              <a:t>�</a:t>
            </a:r>
            <a:r>
              <a:rPr dirty="0" sz="450">
                <a:solidFill>
                  <a:srgbClr val="939595"/>
                </a:solidFill>
                <a:latin typeface="Times New Roman"/>
                <a:cs typeface="Times New Roman"/>
              </a:rPr>
              <a:t>.12</a:t>
            </a:r>
            <a:r>
              <a:rPr dirty="0" sz="450">
                <a:solidFill>
                  <a:srgbClr val="828382"/>
                </a:solidFill>
                <a:latin typeface="Times New Roman"/>
                <a:cs typeface="Times New Roman"/>
              </a:rPr>
              <a:t>,</a:t>
            </a:r>
            <a:r>
              <a:rPr dirty="0" sz="450">
                <a:solidFill>
                  <a:srgbClr val="939595"/>
                </a:solidFill>
                <a:latin typeface="Times New Roman"/>
                <a:cs typeface="Times New Roman"/>
              </a:rPr>
              <a:t>l</a:t>
            </a:r>
            <a:r>
              <a:rPr dirty="0" sz="450">
                <a:solidFill>
                  <a:srgbClr val="C4C4C3"/>
                </a:solidFill>
                <a:latin typeface="Times New Roman"/>
                <a:cs typeface="Times New Roman"/>
              </a:rPr>
              <a:t>11</a:t>
            </a:r>
            <a:r>
              <a:rPr dirty="0" sz="450">
                <a:solidFill>
                  <a:srgbClr val="939595"/>
                </a:solidFill>
                <a:latin typeface="Times New Roman"/>
                <a:cs typeface="Times New Roman"/>
              </a:rPr>
              <a:t>'-</a:t>
            </a:r>
            <a:r>
              <a:rPr dirty="0" sz="450" spc="-10">
                <a:solidFill>
                  <a:srgbClr val="939595"/>
                </a:solidFill>
                <a:latin typeface="Times New Roman"/>
                <a:cs typeface="Times New Roman"/>
              </a:rPr>
              <a:t>d.No;or</a:t>
            </a:r>
            <a:r>
              <a:rPr dirty="0" sz="450" spc="-10">
                <a:solidFill>
                  <a:srgbClr val="484B49"/>
                </a:solidFill>
                <a:latin typeface="Times New Roman"/>
                <a:cs typeface="Times New Roman"/>
              </a:rPr>
              <a:t>.</a:t>
            </a:r>
            <a:endParaRPr sz="45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40"/>
              </a:spcBef>
            </a:pPr>
            <a:r>
              <a:rPr dirty="0" sz="350" spc="20">
                <a:solidFill>
                  <a:srgbClr val="828382"/>
                </a:solidFill>
                <a:latin typeface="Times New Roman"/>
                <a:cs typeface="Times New Roman"/>
              </a:rPr>
              <a:t>lhbln.n,,Qt,Odi&lt;.</a:t>
            </a:r>
            <a:r>
              <a:rPr dirty="0" sz="350" spc="20">
                <a:solidFill>
                  <a:srgbClr val="5D605E"/>
                </a:solidFill>
                <a:latin typeface="Times New Roman"/>
                <a:cs typeface="Times New Roman"/>
              </a:rPr>
              <a:t>111</a:t>
            </a:r>
            <a:r>
              <a:rPr dirty="0" sz="350" spc="20">
                <a:solidFill>
                  <a:srgbClr val="939595"/>
                </a:solidFill>
                <a:latin typeface="Times New Roman"/>
                <a:cs typeface="Times New Roman"/>
              </a:rPr>
              <a:t>•</a:t>
            </a:r>
            <a:r>
              <a:rPr dirty="0" sz="350" spc="35">
                <a:solidFill>
                  <a:srgbClr val="939595"/>
                </a:solidFill>
                <a:latin typeface="Times New Roman"/>
                <a:cs typeface="Times New Roman"/>
              </a:rPr>
              <a:t> </a:t>
            </a:r>
            <a:r>
              <a:rPr dirty="0" sz="300" spc="-10">
                <a:solidFill>
                  <a:srgbClr val="828382"/>
                </a:solidFill>
                <a:latin typeface="Arial"/>
                <a:cs typeface="Arial"/>
              </a:rPr>
              <a:t>7!i100,1'</a:t>
            </a:r>
            <a:endParaRPr sz="3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301424" y="5703034"/>
            <a:ext cx="231775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950" spc="-40">
                <a:solidFill>
                  <a:srgbClr val="828382"/>
                </a:solidFill>
                <a:latin typeface="Arial"/>
                <a:cs typeface="Arial"/>
              </a:rPr>
              <a:t>"""'""</a:t>
            </a:r>
            <a:endParaRPr sz="95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993300" y="5552377"/>
            <a:ext cx="31242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35">
                <a:solidFill>
                  <a:srgbClr val="484B49"/>
                </a:solidFill>
                <a:latin typeface="Arial"/>
                <a:cs typeface="Arial"/>
              </a:rPr>
              <a:t>U-:020-</a:t>
            </a:r>
            <a:r>
              <a:rPr dirty="0" sz="450" spc="-20">
                <a:solidFill>
                  <a:srgbClr val="484B49"/>
                </a:solidFill>
                <a:latin typeface="Arial"/>
                <a:cs typeface="Arial"/>
              </a:rPr>
              <a:t>4513</a:t>
            </a:r>
            <a:endParaRPr sz="4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4584391" y="3996016"/>
            <a:ext cx="37211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400" spc="85">
                <a:latin typeface="Times New Roman"/>
                <a:cs typeface="Times New Roman"/>
              </a:rPr>
              <a:t>F"</a:t>
            </a:r>
            <a:r>
              <a:rPr dirty="0" sz="400" spc="85">
                <a:solidFill>
                  <a:srgbClr val="2D3B33"/>
                </a:solidFill>
                <a:latin typeface="Times New Roman"/>
                <a:cs typeface="Times New Roman"/>
              </a:rPr>
              <a:t>9</a:t>
            </a:r>
            <a:r>
              <a:rPr dirty="0" sz="400" spc="85">
                <a:solidFill>
                  <a:srgbClr val="484B49"/>
                </a:solidFill>
                <a:latin typeface="Times New Roman"/>
                <a:cs typeface="Times New Roman"/>
              </a:rPr>
              <a:t>:4</a:t>
            </a:r>
            <a:r>
              <a:rPr dirty="0" sz="400" spc="85">
                <a:solidFill>
                  <a:srgbClr val="2D3B33"/>
                </a:solidFill>
                <a:latin typeface="Times New Roman"/>
                <a:cs typeface="Times New Roman"/>
              </a:rPr>
              <a:t>1</a:t>
            </a:r>
            <a:r>
              <a:rPr dirty="0" sz="400" spc="400">
                <a:solidFill>
                  <a:srgbClr val="2D3B33"/>
                </a:solidFill>
                <a:latin typeface="Times New Roman"/>
                <a:cs typeface="Times New Roman"/>
              </a:rPr>
              <a:t>  </a:t>
            </a:r>
            <a:r>
              <a:rPr dirty="0" sz="400" spc="10">
                <a:latin typeface="Times New Roman"/>
                <a:cs typeface="Times New Roman"/>
              </a:rPr>
              <a:t>-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370245" y="3996016"/>
            <a:ext cx="168275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400">
                <a:solidFill>
                  <a:srgbClr val="5D605E"/>
                </a:solidFill>
                <a:latin typeface="Times New Roman"/>
                <a:cs typeface="Times New Roman"/>
              </a:rPr>
              <a:t>..-1</a:t>
            </a:r>
            <a:r>
              <a:rPr dirty="0" sz="400">
                <a:solidFill>
                  <a:srgbClr val="828382"/>
                </a:solidFill>
                <a:latin typeface="Times New Roman"/>
                <a:cs typeface="Times New Roman"/>
              </a:rPr>
              <a:t>-</a:t>
            </a:r>
            <a:r>
              <a:rPr dirty="0" sz="400" spc="-25">
                <a:solidFill>
                  <a:srgbClr val="828382"/>
                </a:solidFill>
                <a:latin typeface="Times New Roman"/>
                <a:cs typeface="Times New Roman"/>
              </a:rPr>
              <a:t>,.</a:t>
            </a:r>
            <a:r>
              <a:rPr dirty="0" sz="400" spc="-25">
                <a:latin typeface="Times New Roman"/>
                <a:cs typeface="Times New Roman"/>
              </a:rPr>
              <a:t>•</a:t>
            </a:r>
            <a:endParaRPr sz="4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615520" y="4118584"/>
            <a:ext cx="674370" cy="86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38455" algn="l"/>
              </a:tabLst>
            </a:pPr>
            <a:r>
              <a:rPr dirty="0" sz="400" spc="30">
                <a:solidFill>
                  <a:srgbClr val="484B49"/>
                </a:solidFill>
                <a:latin typeface="Arial"/>
                <a:cs typeface="Arial"/>
              </a:rPr>
              <a:t>�</a:t>
            </a:r>
            <a:r>
              <a:rPr dirty="0" sz="400">
                <a:solidFill>
                  <a:srgbClr val="484B49"/>
                </a:solidFill>
                <a:latin typeface="Arial"/>
                <a:cs typeface="Arial"/>
              </a:rPr>
              <a:t>	</a:t>
            </a:r>
            <a:r>
              <a:rPr dirty="0" sz="400" spc="-10">
                <a:solidFill>
                  <a:srgbClr val="484B49"/>
                </a:solidFill>
                <a:latin typeface="Arial"/>
                <a:cs typeface="Arial"/>
              </a:rPr>
              <a:t>MyB</a:t>
            </a:r>
            <a:r>
              <a:rPr dirty="0" sz="400" spc="-10">
                <a:solidFill>
                  <a:srgbClr val="2D3B33"/>
                </a:solidFill>
                <a:latin typeface="Arial"/>
                <a:cs typeface="Arial"/>
              </a:rPr>
              <a:t>o</a:t>
            </a:r>
            <a:r>
              <a:rPr dirty="0" sz="400" spc="-10">
                <a:solidFill>
                  <a:srgbClr val="484B49"/>
                </a:solidFill>
                <a:latin typeface="Arial"/>
                <a:cs typeface="Arial"/>
              </a:rPr>
              <a:t>oklns�</a:t>
            </a:r>
            <a:endParaRPr sz="4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623799" y="4411727"/>
            <a:ext cx="285115" cy="3016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800" spc="-55">
                <a:solidFill>
                  <a:srgbClr val="1F5BA1"/>
                </a:solidFill>
                <a:latin typeface="Arial"/>
                <a:cs typeface="Arial"/>
              </a:rPr>
              <a:t>'61</a:t>
            </a:r>
            <a:endParaRPr sz="18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896976" y="4455902"/>
            <a:ext cx="26670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50" spc="-10">
                <a:solidFill>
                  <a:srgbClr val="5D605E"/>
                </a:solidFill>
                <a:latin typeface="Arial"/>
                <a:cs typeface="Arial"/>
              </a:rPr>
              <a:t>Pl....,.it"'9s.iv</a:t>
            </a:r>
            <a:r>
              <a:rPr dirty="0" sz="350" spc="-10">
                <a:solidFill>
                  <a:srgbClr val="2D3B33"/>
                </a:solidFill>
                <a:latin typeface="Arial"/>
                <a:cs typeface="Arial"/>
              </a:rPr>
              <a:t>i</a:t>
            </a:r>
            <a:r>
              <a:rPr dirty="0" sz="350" spc="-10">
                <a:solidFill>
                  <a:srgbClr val="5D605E"/>
                </a:solidFill>
                <a:latin typeface="Arial"/>
                <a:cs typeface="Arial"/>
              </a:rPr>
              <a:t>"</a:t>
            </a:r>
            <a:endParaRPr sz="3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824936" y="4535572"/>
            <a:ext cx="467995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50" spc="-10">
                <a:solidFill>
                  <a:srgbClr val="939595"/>
                </a:solidFill>
                <a:latin typeface="Arial"/>
                <a:cs typeface="Arial"/>
              </a:rPr>
              <a:t>1,"'°'":m&lt;l</a:t>
            </a:r>
            <a:r>
              <a:rPr dirty="0" sz="350" spc="-10">
                <a:solidFill>
                  <a:srgbClr val="484B49"/>
                </a:solidFill>
                <a:latin typeface="Arial"/>
                <a:cs typeface="Arial"/>
              </a:rPr>
              <a:t>·</a:t>
            </a:r>
            <a:r>
              <a:rPr dirty="0" sz="350" spc="-10">
                <a:solidFill>
                  <a:srgbClr val="707272"/>
                </a:solidFill>
                <a:latin typeface="Arial"/>
                <a:cs typeface="Arial"/>
              </a:rPr>
              <a:t>iO;OOAM</a:t>
            </a:r>
            <a:endParaRPr sz="3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516292" y="4479394"/>
            <a:ext cx="9207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550" spc="-20">
                <a:solidFill>
                  <a:srgbClr val="828382"/>
                </a:solidFill>
                <a:latin typeface="Arial"/>
                <a:cs typeface="Arial"/>
              </a:rPr>
              <a:t>...,</a:t>
            </a:r>
            <a:endParaRPr sz="5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383498" y="4479394"/>
            <a:ext cx="14605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550" spc="-20">
                <a:solidFill>
                  <a:srgbClr val="828382"/>
                </a:solidFill>
                <a:latin typeface="Arial"/>
                <a:cs typeface="Arial"/>
              </a:rPr>
              <a:t>e�..</a:t>
            </a:r>
            <a:endParaRPr sz="5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451887" y="4366530"/>
            <a:ext cx="159385" cy="3702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100" spc="-310">
                <a:solidFill>
                  <a:srgbClr val="484B49"/>
                </a:solidFill>
                <a:latin typeface="Times New Roman"/>
                <a:cs typeface="Times New Roman"/>
              </a:rPr>
              <a:t>,</a:t>
            </a:r>
            <a:r>
              <a:rPr dirty="0" sz="2250" spc="-310">
                <a:solidFill>
                  <a:srgbClr val="5D605E"/>
                </a:solidFill>
                <a:latin typeface="Times New Roman"/>
                <a:cs typeface="Times New Roman"/>
              </a:rPr>
              <a:t>...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305501" y="4712018"/>
            <a:ext cx="4381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330">
                <a:solidFill>
                  <a:srgbClr val="939595"/>
                </a:solidFill>
                <a:latin typeface="Arial"/>
                <a:cs typeface="Arial"/>
              </a:rPr>
              <a:t>�</a:t>
            </a:r>
            <a:endParaRPr sz="6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618771" y="4929692"/>
            <a:ext cx="685800" cy="1746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05740">
              <a:lnSpc>
                <a:spcPct val="100000"/>
              </a:lnSpc>
              <a:spcBef>
                <a:spcPts val="135"/>
              </a:spcBef>
            </a:pPr>
            <a:r>
              <a:rPr dirty="0" sz="350">
                <a:solidFill>
                  <a:srgbClr val="5D605E"/>
                </a:solidFill>
                <a:latin typeface="Times New Roman"/>
                <a:cs typeface="Times New Roman"/>
              </a:rPr>
              <a:t>1-b,,,•CIHl'l"-</a:t>
            </a:r>
            <a:r>
              <a:rPr dirty="0" sz="350" spc="-25">
                <a:solidFill>
                  <a:srgbClr val="5D605E"/>
                </a:solidFill>
                <a:latin typeface="Times New Roman"/>
                <a:cs typeface="Times New Roman"/>
              </a:rPr>
              <a:t>;JI</a:t>
            </a:r>
            <a:endParaRPr sz="3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55"/>
              </a:spcBef>
            </a:pPr>
            <a:r>
              <a:rPr dirty="0" baseline="-25252" sz="825">
                <a:solidFill>
                  <a:srgbClr val="ACB1AC"/>
                </a:solidFill>
                <a:latin typeface="Arial"/>
                <a:cs typeface="Arial"/>
              </a:rPr>
              <a:t>-</a:t>
            </a:r>
            <a:r>
              <a:rPr dirty="0" baseline="-25252" sz="825">
                <a:solidFill>
                  <a:srgbClr val="604624"/>
                </a:solidFill>
                <a:latin typeface="Arial"/>
                <a:cs typeface="Arial"/>
              </a:rPr>
              <a:t>�</a:t>
            </a:r>
            <a:r>
              <a:rPr dirty="0" baseline="-25252" sz="825">
                <a:solidFill>
                  <a:srgbClr val="C3BA8C"/>
                </a:solidFill>
                <a:latin typeface="Arial"/>
                <a:cs typeface="Arial"/>
              </a:rPr>
              <a:t>-</a:t>
            </a:r>
            <a:r>
              <a:rPr dirty="0" baseline="-25252" sz="825" spc="262">
                <a:solidFill>
                  <a:srgbClr val="C3BA8C"/>
                </a:solidFill>
                <a:latin typeface="Arial"/>
                <a:cs typeface="Arial"/>
              </a:rPr>
              <a:t>  </a:t>
            </a:r>
            <a:r>
              <a:rPr dirty="0" sz="350" spc="-10">
                <a:solidFill>
                  <a:srgbClr val="ACB1AC"/>
                </a:solidFill>
                <a:latin typeface="Times New Roman"/>
                <a:cs typeface="Times New Roman"/>
              </a:rPr>
              <a:t>l</a:t>
            </a:r>
            <a:r>
              <a:rPr dirty="0" sz="350" spc="-10">
                <a:solidFill>
                  <a:srgbClr val="939595"/>
                </a:solidFill>
                <a:latin typeface="Times New Roman"/>
                <a:cs typeface="Times New Roman"/>
              </a:rPr>
              <a:t>7</a:t>
            </a:r>
            <a:r>
              <a:rPr dirty="0" sz="350" spc="-10">
                <a:solidFill>
                  <a:srgbClr val="707272"/>
                </a:solidFill>
                <a:latin typeface="Times New Roman"/>
                <a:cs typeface="Times New Roman"/>
              </a:rPr>
              <a:t>Mov3l'2'4</a:t>
            </a:r>
            <a:r>
              <a:rPr dirty="0" sz="350" spc="-10">
                <a:solidFill>
                  <a:srgbClr val="2D3B33"/>
                </a:solidFill>
                <a:latin typeface="Times New Roman"/>
                <a:cs typeface="Times New Roman"/>
              </a:rPr>
              <a:t>·</a:t>
            </a:r>
            <a:r>
              <a:rPr dirty="0" sz="350" spc="-10">
                <a:solidFill>
                  <a:srgbClr val="939595"/>
                </a:solidFill>
                <a:latin typeface="Times New Roman"/>
                <a:cs typeface="Times New Roman"/>
              </a:rPr>
              <a:t>�.00PM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387144" y="4619583"/>
            <a:ext cx="260985" cy="6845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20"/>
              </a:spcBef>
            </a:pPr>
            <a:r>
              <a:rPr dirty="0" sz="4300" spc="-1105">
                <a:solidFill>
                  <a:srgbClr val="CA826E"/>
                </a:solidFill>
                <a:latin typeface="Times New Roman"/>
                <a:cs typeface="Times New Roman"/>
              </a:rPr>
              <a:t>-</a:t>
            </a:r>
            <a:r>
              <a:rPr dirty="0" baseline="12345" sz="675" spc="-15">
                <a:solidFill>
                  <a:srgbClr val="707272"/>
                </a:solidFill>
                <a:latin typeface="Arial"/>
                <a:cs typeface="Arial"/>
              </a:rPr>
              <a:t>'3!il'O</a:t>
            </a:r>
            <a:endParaRPr baseline="12345" sz="675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5299387" y="5220676"/>
            <a:ext cx="66675" cy="117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125">
                <a:solidFill>
                  <a:srgbClr val="ACB1AC"/>
                </a:solidFill>
                <a:latin typeface="Arial"/>
                <a:cs typeface="Arial"/>
              </a:rPr>
              <a:t>�</a:t>
            </a:r>
            <a:endParaRPr sz="6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4627900" y="5292175"/>
            <a:ext cx="149860" cy="3625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2200" spc="-320" b="1">
                <a:solidFill>
                  <a:srgbClr val="36495B"/>
                </a:solidFill>
                <a:latin typeface="Times New Roman"/>
                <a:cs typeface="Times New Roman"/>
              </a:rPr>
              <a:t>.s.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4823382" y="5401756"/>
            <a:ext cx="472440" cy="19367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25"/>
              </a:spcBef>
            </a:pPr>
            <a:r>
              <a:rPr dirty="0" sz="400" spc="65">
                <a:solidFill>
                  <a:srgbClr val="707272"/>
                </a:solidFill>
                <a:latin typeface="Arial"/>
                <a:cs typeface="Arial"/>
              </a:rPr>
              <a:t>�</a:t>
            </a:r>
            <a:r>
              <a:rPr dirty="0" sz="400" spc="65">
                <a:solidFill>
                  <a:srgbClr val="484B49"/>
                </a:solidFill>
                <a:latin typeface="Arial"/>
                <a:cs typeface="Arial"/>
              </a:rPr>
              <a:t>Tu</a:t>
            </a:r>
            <a:r>
              <a:rPr dirty="0" sz="400" spc="65">
                <a:solidFill>
                  <a:srgbClr val="707272"/>
                </a:solidFill>
                <a:latin typeface="Arial"/>
                <a:cs typeface="Arial"/>
              </a:rPr>
              <a:t>tonftt</a:t>
            </a:r>
            <a:endParaRPr sz="400">
              <a:latin typeface="Arial"/>
              <a:cs typeface="Arial"/>
            </a:endParaRPr>
          </a:p>
          <a:p>
            <a:pPr marL="5080">
              <a:lnSpc>
                <a:spcPct val="100000"/>
              </a:lnSpc>
              <a:spcBef>
                <a:spcPts val="195"/>
              </a:spcBef>
            </a:pPr>
            <a:r>
              <a:rPr dirty="0" sz="350" spc="45">
                <a:solidFill>
                  <a:srgbClr val="939595"/>
                </a:solidFill>
                <a:latin typeface="Times New Roman"/>
                <a:cs typeface="Times New Roman"/>
              </a:rPr>
              <a:t>IIW.�</a:t>
            </a:r>
            <a:r>
              <a:rPr dirty="0" sz="350" spc="45">
                <a:solidFill>
                  <a:srgbClr val="484B49"/>
                </a:solidFill>
                <a:latin typeface="Times New Roman"/>
                <a:cs typeface="Times New Roman"/>
              </a:rPr>
              <a:t>•</a:t>
            </a:r>
            <a:r>
              <a:rPr dirty="0" sz="350" spc="45">
                <a:solidFill>
                  <a:srgbClr val="939595"/>
                </a:solidFill>
                <a:latin typeface="Times New Roman"/>
                <a:cs typeface="Times New Roman"/>
              </a:rPr>
              <a:t>"l:001...,,,.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352576" y="5413211"/>
            <a:ext cx="277495" cy="224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700" spc="-25">
                <a:solidFill>
                  <a:srgbClr val="7789AC"/>
                </a:solidFill>
                <a:latin typeface="Arial"/>
                <a:cs typeface="Arial"/>
              </a:rPr>
              <a:t>...</a:t>
            </a:r>
            <a:r>
              <a:rPr dirty="0" baseline="-29914" sz="1950" spc="-37">
                <a:solidFill>
                  <a:srgbClr val="5D605E"/>
                </a:solidFill>
                <a:latin typeface="Times New Roman"/>
                <a:cs typeface="Times New Roman"/>
              </a:rPr>
              <a:t>,</a:t>
            </a:r>
            <a:r>
              <a:rPr dirty="0" sz="700" spc="-25">
                <a:solidFill>
                  <a:srgbClr val="7789AC"/>
                </a:solidFill>
                <a:latin typeface="Arial"/>
                <a:cs typeface="Arial"/>
              </a:rPr>
              <a:t>......</a:t>
            </a:r>
            <a:endParaRPr sz="7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462203" y="5364694"/>
            <a:ext cx="136525" cy="3937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2400" spc="-305">
                <a:solidFill>
                  <a:srgbClr val="5D605E"/>
                </a:solidFill>
                <a:latin typeface="Times New Roman"/>
                <a:cs typeface="Times New Roman"/>
              </a:rPr>
              <a:t>...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300528" y="5653694"/>
            <a:ext cx="351790" cy="63119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31750">
              <a:lnSpc>
                <a:spcPct val="100000"/>
              </a:lnSpc>
              <a:spcBef>
                <a:spcPts val="440"/>
              </a:spcBef>
            </a:pPr>
            <a:r>
              <a:rPr dirty="0" baseline="10101" sz="1650">
                <a:solidFill>
                  <a:srgbClr val="ACB1AC"/>
                </a:solidFill>
                <a:latin typeface="Times New Roman"/>
                <a:cs typeface="Times New Roman"/>
              </a:rPr>
              <a:t>l</a:t>
            </a:r>
            <a:r>
              <a:rPr dirty="0" baseline="10101" sz="1650" spc="22">
                <a:solidFill>
                  <a:srgbClr val="ACB1AC"/>
                </a:solidFill>
                <a:latin typeface="Times New Roman"/>
                <a:cs typeface="Times New Roman"/>
              </a:rPr>
              <a:t> </a:t>
            </a:r>
            <a:r>
              <a:rPr dirty="0" sz="950">
                <a:solidFill>
                  <a:srgbClr val="828382"/>
                </a:solidFill>
                <a:latin typeface="Arial"/>
                <a:cs typeface="Arial"/>
              </a:rPr>
              <a:t>'*'</a:t>
            </a:r>
            <a:r>
              <a:rPr dirty="0" sz="950" spc="235">
                <a:solidFill>
                  <a:srgbClr val="828382"/>
                </a:solidFill>
                <a:latin typeface="Arial"/>
                <a:cs typeface="Arial"/>
              </a:rPr>
              <a:t> </a:t>
            </a:r>
            <a:r>
              <a:rPr dirty="0" baseline="10582" sz="1575" spc="-75">
                <a:solidFill>
                  <a:srgbClr val="ACB1AC"/>
                </a:solidFill>
                <a:latin typeface="Arial"/>
                <a:cs typeface="Arial"/>
              </a:rPr>
              <a:t>I</a:t>
            </a:r>
            <a:endParaRPr baseline="10582" sz="1575">
              <a:latin typeface="Arial"/>
              <a:cs typeface="Arial"/>
            </a:endParaRPr>
          </a:p>
          <a:p>
            <a:pPr marL="71120">
              <a:lnSpc>
                <a:spcPct val="100000"/>
              </a:lnSpc>
              <a:spcBef>
                <a:spcPts val="280"/>
              </a:spcBef>
            </a:pPr>
            <a:r>
              <a:rPr dirty="0" sz="900" spc="-10">
                <a:solidFill>
                  <a:srgbClr val="828382"/>
                </a:solidFill>
                <a:latin typeface="Times New Roman"/>
                <a:cs typeface="Times New Roman"/>
              </a:rPr>
              <a:t>.,..,_</a:t>
            </a:r>
            <a:endParaRPr sz="900">
              <a:latin typeface="Times New Roman"/>
              <a:cs typeface="Times New Roman"/>
            </a:endParaRPr>
          </a:p>
          <a:p>
            <a:pPr marL="148590">
              <a:lnSpc>
                <a:spcPts val="405"/>
              </a:lnSpc>
              <a:spcBef>
                <a:spcPts val="334"/>
              </a:spcBef>
            </a:pPr>
            <a:r>
              <a:rPr dirty="0" sz="450" spc="125">
                <a:solidFill>
                  <a:srgbClr val="5D605E"/>
                </a:solidFill>
                <a:latin typeface="Times New Roman"/>
                <a:cs typeface="Times New Roman"/>
              </a:rPr>
              <a:t>.3.,</a:t>
            </a:r>
            <a:endParaRPr sz="450">
              <a:latin typeface="Times New Roman"/>
              <a:cs typeface="Times New Roman"/>
            </a:endParaRPr>
          </a:p>
          <a:p>
            <a:pPr marL="25400">
              <a:lnSpc>
                <a:spcPts val="1005"/>
              </a:lnSpc>
            </a:pPr>
            <a:r>
              <a:rPr dirty="0" baseline="-11695" sz="1425" spc="419">
                <a:solidFill>
                  <a:srgbClr val="ACB1AC"/>
                </a:solidFill>
                <a:latin typeface="Arial"/>
                <a:cs typeface="Arial"/>
              </a:rPr>
              <a:t>I</a:t>
            </a:r>
            <a:r>
              <a:rPr dirty="0" baseline="-11695" sz="1425" spc="-202">
                <a:solidFill>
                  <a:srgbClr val="ACB1AC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939595"/>
                </a:solidFill>
                <a:latin typeface="Arial"/>
                <a:cs typeface="Arial"/>
              </a:rPr>
              <a:t>.....</a:t>
            </a:r>
            <a:r>
              <a:rPr dirty="0" sz="650" spc="110">
                <a:solidFill>
                  <a:srgbClr val="939595"/>
                </a:solidFill>
                <a:latin typeface="Arial"/>
                <a:cs typeface="Arial"/>
              </a:rPr>
              <a:t> </a:t>
            </a:r>
            <a:r>
              <a:rPr dirty="0" baseline="-12345" sz="1350" spc="-75">
                <a:solidFill>
                  <a:srgbClr val="ACB1AC"/>
                </a:solidFill>
                <a:latin typeface="Arial"/>
                <a:cs typeface="Arial"/>
              </a:rPr>
              <a:t>1</a:t>
            </a:r>
            <a:endParaRPr baseline="-12345" sz="135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577093" y="5902462"/>
            <a:ext cx="196215" cy="5842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500" spc="-50">
                <a:solidFill>
                  <a:srgbClr val="36495B"/>
                </a:solidFill>
                <a:latin typeface="Times New Roman"/>
                <a:cs typeface="Times New Roman"/>
              </a:rPr>
              <a:t>i</a:t>
            </a:r>
            <a:endParaRPr sz="1500">
              <a:latin typeface="Times New Roman"/>
              <a:cs typeface="Times New Roman"/>
            </a:endParaRPr>
          </a:p>
          <a:p>
            <a:pPr algn="ctr" marR="5715">
              <a:lnSpc>
                <a:spcPts val="484"/>
              </a:lnSpc>
              <a:spcBef>
                <a:spcPts val="1325"/>
              </a:spcBef>
            </a:pPr>
            <a:r>
              <a:rPr dirty="0" sz="450" spc="-50">
                <a:solidFill>
                  <a:srgbClr val="5D605E"/>
                </a:solidFill>
                <a:latin typeface="Arial"/>
                <a:cs typeface="Arial"/>
              </a:rPr>
              <a:t>�</a:t>
            </a:r>
            <a:endParaRPr sz="450">
              <a:latin typeface="Arial"/>
              <a:cs typeface="Arial"/>
            </a:endParaRPr>
          </a:p>
          <a:p>
            <a:pPr algn="ctr" marR="5080">
              <a:lnSpc>
                <a:spcPts val="785"/>
              </a:lnSpc>
            </a:pPr>
            <a:r>
              <a:rPr dirty="0" sz="700" spc="-145">
                <a:latin typeface="Arial"/>
                <a:cs typeface="Arial"/>
              </a:rPr>
              <a:t>...</a:t>
            </a:r>
            <a:r>
              <a:rPr dirty="0" sz="700" spc="-145">
                <a:solidFill>
                  <a:srgbClr val="707272"/>
                </a:solidFill>
                <a:latin typeface="Arial"/>
                <a:cs typeface="Arial"/>
              </a:rPr>
              <a:t>·</a:t>
            </a:r>
            <a:r>
              <a:rPr dirty="0" sz="700" spc="-145">
                <a:solidFill>
                  <a:srgbClr val="939595"/>
                </a:solidFill>
                <a:latin typeface="Arial"/>
                <a:cs typeface="Arial"/>
              </a:rPr>
              <a:t>��</a:t>
            </a:r>
            <a:endParaRPr sz="7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789958" y="5935657"/>
            <a:ext cx="506730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baseline="8333" sz="1500" spc="-187">
                <a:solidFill>
                  <a:srgbClr val="484B49"/>
                </a:solidFill>
                <a:latin typeface="Times New Roman"/>
                <a:cs typeface="Times New Roman"/>
              </a:rPr>
              <a:t>"</a:t>
            </a:r>
            <a:r>
              <a:rPr dirty="0" sz="350" spc="-125" i="1">
                <a:solidFill>
                  <a:srgbClr val="828382"/>
                </a:solidFill>
                <a:latin typeface="Times New Roman"/>
                <a:cs typeface="Times New Roman"/>
              </a:rPr>
              <a:t>lO</a:t>
            </a:r>
            <a:r>
              <a:rPr dirty="0" baseline="8333" sz="1500" spc="-187">
                <a:solidFill>
                  <a:srgbClr val="484B49"/>
                </a:solidFill>
                <a:latin typeface="Times New Roman"/>
                <a:cs typeface="Times New Roman"/>
              </a:rPr>
              <a:t>'</a:t>
            </a:r>
            <a:r>
              <a:rPr dirty="0" sz="350" spc="-125">
                <a:solidFill>
                  <a:srgbClr val="828382"/>
                </a:solidFill>
                <a:latin typeface="Times New Roman"/>
                <a:cs typeface="Times New Roman"/>
              </a:rPr>
              <a:t>'r</a:t>
            </a:r>
            <a:r>
              <a:rPr dirty="0" baseline="8333" sz="1500" spc="-187">
                <a:solidFill>
                  <a:srgbClr val="707272"/>
                </a:solidFill>
                <a:latin typeface="Times New Roman"/>
                <a:cs typeface="Times New Roman"/>
              </a:rPr>
              <a:t>-</a:t>
            </a:r>
            <a:r>
              <a:rPr dirty="0" sz="350" spc="-10">
                <a:solidFill>
                  <a:srgbClr val="828382"/>
                </a:solidFill>
                <a:latin typeface="Times New Roman"/>
                <a:cs typeface="Times New Roman"/>
              </a:rPr>
              <a:t>of2D?•</a:t>
            </a:r>
            <a:r>
              <a:rPr dirty="0" sz="350" spc="-10">
                <a:solidFill>
                  <a:srgbClr val="484B49"/>
                </a:solidFill>
                <a:latin typeface="Times New Roman"/>
                <a:cs typeface="Times New Roman"/>
              </a:rPr>
              <a:t>•</a:t>
            </a:r>
            <a:r>
              <a:rPr dirty="0" sz="350" spc="-10">
                <a:solidFill>
                  <a:srgbClr val="828382"/>
                </a:solidFill>
                <a:latin typeface="Times New Roman"/>
                <a:cs typeface="Times New Roman"/>
              </a:rPr>
              <a:t>;tOli�""'</a:t>
            </a:r>
            <a:endParaRPr sz="350">
              <a:latin typeface="Times New Roman"/>
              <a:cs typeface="Times New Roman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505687" y="6249739"/>
            <a:ext cx="4826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700" spc="-50">
                <a:solidFill>
                  <a:srgbClr val="5D605E"/>
                </a:solidFill>
                <a:latin typeface="Times New Roman"/>
                <a:cs typeface="Times New Roman"/>
              </a:rPr>
              <a:t>g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4790442" y="6188965"/>
            <a:ext cx="344170" cy="3016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10"/>
              </a:spcBef>
            </a:pPr>
            <a:r>
              <a:rPr dirty="0" sz="1200" spc="-135">
                <a:solidFill>
                  <a:srgbClr val="939595"/>
                </a:solidFill>
                <a:latin typeface="Arial"/>
                <a:cs typeface="Arial"/>
              </a:rPr>
              <a:t>.</a:t>
            </a:r>
            <a:r>
              <a:rPr dirty="0" sz="1200" spc="-165">
                <a:solidFill>
                  <a:srgbClr val="939595"/>
                </a:solidFill>
                <a:latin typeface="Arial"/>
                <a:cs typeface="Arial"/>
              </a:rPr>
              <a:t>.</a:t>
            </a:r>
            <a:r>
              <a:rPr dirty="0" baseline="3086" sz="2700" spc="-1102">
                <a:solidFill>
                  <a:srgbClr val="2D3B33"/>
                </a:solidFill>
                <a:latin typeface="Times New Roman"/>
                <a:cs typeface="Times New Roman"/>
              </a:rPr>
              <a:t>•</a:t>
            </a:r>
            <a:r>
              <a:rPr dirty="0" sz="1200" spc="-135">
                <a:solidFill>
                  <a:srgbClr val="939595"/>
                </a:solidFill>
                <a:latin typeface="Arial"/>
                <a:cs typeface="Arial"/>
              </a:rPr>
              <a:t>....</a:t>
            </a:r>
            <a:r>
              <a:rPr dirty="0" sz="1200" spc="-125">
                <a:solidFill>
                  <a:srgbClr val="939595"/>
                </a:solidFill>
                <a:latin typeface="Arial"/>
                <a:cs typeface="Arial"/>
              </a:rPr>
              <a:t>.</a:t>
            </a:r>
            <a:r>
              <a:rPr dirty="0" sz="1200" spc="150">
                <a:solidFill>
                  <a:srgbClr val="939595"/>
                </a:solidFill>
                <a:latin typeface="Arial"/>
                <a:cs typeface="Arial"/>
              </a:rPr>
              <a:t> </a:t>
            </a:r>
            <a:r>
              <a:rPr dirty="0" baseline="42735" sz="975" spc="-75">
                <a:solidFill>
                  <a:srgbClr val="707272"/>
                </a:solidFill>
                <a:latin typeface="Arial"/>
                <a:cs typeface="Arial"/>
              </a:rPr>
              <a:t>0</a:t>
            </a:r>
            <a:endParaRPr baseline="42735" sz="975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5237532" y="6233651"/>
            <a:ext cx="18732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dirty="0" sz="1450" spc="-170">
                <a:solidFill>
                  <a:srgbClr val="828382"/>
                </a:solidFill>
                <a:latin typeface="Times New Roman"/>
                <a:cs typeface="Times New Roman"/>
              </a:rPr>
              <a:t>.</a:t>
            </a:r>
            <a:r>
              <a:rPr dirty="0" baseline="60606" sz="825" spc="-254">
                <a:solidFill>
                  <a:srgbClr val="707272"/>
                </a:solidFill>
                <a:latin typeface="Arial"/>
                <a:cs typeface="Arial"/>
              </a:rPr>
              <a:t>{</a:t>
            </a:r>
            <a:r>
              <a:rPr dirty="0" sz="1450" spc="-170">
                <a:solidFill>
                  <a:srgbClr val="828382"/>
                </a:solidFill>
                <a:latin typeface="Times New Roman"/>
                <a:cs typeface="Times New Roman"/>
              </a:rPr>
              <a:t>.</a:t>
            </a:r>
            <a:r>
              <a:rPr dirty="0" baseline="60606" sz="825" spc="-254">
                <a:solidFill>
                  <a:srgbClr val="707272"/>
                </a:solidFill>
                <a:latin typeface="Arial"/>
                <a:cs typeface="Arial"/>
              </a:rPr>
              <a:t>:</a:t>
            </a:r>
            <a:r>
              <a:rPr dirty="0" sz="1450" spc="-170">
                <a:solidFill>
                  <a:srgbClr val="828382"/>
                </a:solidFill>
                <a:latin typeface="Times New Roman"/>
                <a:cs typeface="Times New Roman"/>
              </a:rPr>
              <a:t>.</a:t>
            </a:r>
            <a:r>
              <a:rPr dirty="0" baseline="60606" sz="825" spc="-254">
                <a:solidFill>
                  <a:srgbClr val="707272"/>
                </a:solidFill>
                <a:latin typeface="Arial"/>
                <a:cs typeface="Arial"/>
              </a:rPr>
              <a:t>}</a:t>
            </a:r>
            <a:r>
              <a:rPr dirty="0" baseline="60606" sz="825" spc="-89">
                <a:solidFill>
                  <a:srgbClr val="707272"/>
                </a:solidFill>
                <a:latin typeface="Arial"/>
                <a:cs typeface="Arial"/>
              </a:rPr>
              <a:t> </a:t>
            </a:r>
            <a:r>
              <a:rPr dirty="0" sz="1450" spc="-50">
                <a:solidFill>
                  <a:srgbClr val="828382"/>
                </a:solidFill>
                <a:latin typeface="Times New Roman"/>
                <a:cs typeface="Times New Roman"/>
              </a:rPr>
              <a:t>.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587590" y="6801040"/>
            <a:ext cx="44005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b="1">
                <a:solidFill>
                  <a:srgbClr val="2D3B33"/>
                </a:solidFill>
                <a:latin typeface="Arial"/>
                <a:cs typeface="Arial"/>
              </a:rPr>
              <a:t>O</a:t>
            </a:r>
            <a:r>
              <a:rPr dirty="0" sz="750" b="1">
                <a:solidFill>
                  <a:srgbClr val="0A341C"/>
                </a:solidFill>
                <a:latin typeface="Arial"/>
                <a:cs typeface="Arial"/>
              </a:rPr>
              <a:t>ur</a:t>
            </a:r>
            <a:r>
              <a:rPr dirty="0" sz="750" spc="55" b="1">
                <a:solidFill>
                  <a:srgbClr val="0A341C"/>
                </a:solidFill>
                <a:latin typeface="Arial"/>
                <a:cs typeface="Arial"/>
              </a:rPr>
              <a:t> </a:t>
            </a:r>
            <a:r>
              <a:rPr dirty="0" sz="750" spc="-25" b="1">
                <a:solidFill>
                  <a:srgbClr val="0A341C"/>
                </a:solidFill>
                <a:latin typeface="Arial"/>
                <a:cs typeface="Arial"/>
              </a:rPr>
              <a:t>U</a:t>
            </a:r>
            <a:r>
              <a:rPr dirty="0" sz="750" spc="-25" b="1">
                <a:solidFill>
                  <a:srgbClr val="2D3B33"/>
                </a:solidFill>
                <a:latin typeface="Arial"/>
                <a:cs typeface="Arial"/>
              </a:rPr>
              <a:t>SP</a:t>
            </a:r>
            <a:endParaRPr sz="75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267600" y="6872794"/>
            <a:ext cx="198120" cy="377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00" spc="25">
                <a:solidFill>
                  <a:srgbClr val="2D3B33"/>
                </a:solidFill>
                <a:latin typeface="Arial"/>
                <a:cs typeface="Arial"/>
              </a:rPr>
              <a:t>0</a:t>
            </a:r>
            <a:endParaRPr sz="23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518626" y="7198876"/>
            <a:ext cx="372745" cy="20955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550">
                <a:solidFill>
                  <a:srgbClr val="5D605E"/>
                </a:solidFill>
                <a:latin typeface="Times New Roman"/>
                <a:cs typeface="Times New Roman"/>
              </a:rPr>
              <a:t>Al</a:t>
            </a:r>
            <a:r>
              <a:rPr dirty="0" sz="550">
                <a:solidFill>
                  <a:srgbClr val="828382"/>
                </a:solidFill>
                <a:latin typeface="Times New Roman"/>
                <a:cs typeface="Times New Roman"/>
              </a:rPr>
              <a:t>l</a:t>
            </a:r>
            <a:r>
              <a:rPr dirty="0" sz="550">
                <a:solidFill>
                  <a:srgbClr val="484B49"/>
                </a:solidFill>
                <a:latin typeface="Times New Roman"/>
                <a:cs typeface="Times New Roman"/>
              </a:rPr>
              <a:t>-</a:t>
            </a:r>
            <a:r>
              <a:rPr dirty="0" sz="550">
                <a:solidFill>
                  <a:srgbClr val="2D3B33"/>
                </a:solidFill>
                <a:latin typeface="Times New Roman"/>
                <a:cs typeface="Times New Roman"/>
              </a:rPr>
              <a:t>i</a:t>
            </a:r>
            <a:r>
              <a:rPr dirty="0" sz="550">
                <a:solidFill>
                  <a:srgbClr val="484B49"/>
                </a:solidFill>
                <a:latin typeface="Times New Roman"/>
                <a:cs typeface="Times New Roman"/>
              </a:rPr>
              <a:t>n-</a:t>
            </a:r>
            <a:r>
              <a:rPr dirty="0" sz="550" spc="-20">
                <a:solidFill>
                  <a:srgbClr val="484B49"/>
                </a:solidFill>
                <a:latin typeface="Times New Roman"/>
                <a:cs typeface="Times New Roman"/>
              </a:rPr>
              <a:t>Ori�</a:t>
            </a:r>
            <a:endParaRPr sz="550">
              <a:latin typeface="Times New Roman"/>
              <a:cs typeface="Times New Roman"/>
            </a:endParaRPr>
          </a:p>
          <a:p>
            <a:pPr marL="44450">
              <a:lnSpc>
                <a:spcPct val="100000"/>
              </a:lnSpc>
              <a:spcBef>
                <a:spcPts val="65"/>
              </a:spcBef>
            </a:pP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P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l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�tfor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m</a:t>
            </a:r>
            <a:endParaRPr sz="55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362581" y="7184347"/>
            <a:ext cx="336550" cy="22923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500">
                <a:solidFill>
                  <a:srgbClr val="484B49"/>
                </a:solidFill>
                <a:latin typeface="Arial"/>
                <a:cs typeface="Arial"/>
              </a:rPr>
              <a:t>Ve.-ified</a:t>
            </a:r>
            <a:r>
              <a:rPr dirty="0" sz="500" spc="2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550" spc="-50">
                <a:solidFill>
                  <a:srgbClr val="484B49"/>
                </a:solidFill>
                <a:latin typeface="Arial"/>
                <a:cs typeface="Arial"/>
              </a:rPr>
              <a:t>&amp;</a:t>
            </a:r>
            <a:endParaRPr sz="550">
              <a:latin typeface="Arial"/>
              <a:cs typeface="Arial"/>
            </a:endParaRPr>
          </a:p>
          <a:p>
            <a:pPr marL="47625">
              <a:lnSpc>
                <a:spcPct val="100000"/>
              </a:lnSpc>
              <a:spcBef>
                <a:spcPts val="165"/>
              </a:spcBef>
            </a:pPr>
            <a:r>
              <a:rPr dirty="0" sz="500" spc="-10">
                <a:solidFill>
                  <a:srgbClr val="5D605E"/>
                </a:solidFill>
                <a:latin typeface="Arial"/>
                <a:cs typeface="Arial"/>
              </a:rPr>
              <a:t>Truoted</a:t>
            </a:r>
            <a:endParaRPr sz="5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204247" y="7193189"/>
            <a:ext cx="396875" cy="215265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55"/>
              </a:spcBef>
            </a:pPr>
            <a:r>
              <a:rPr dirty="0" sz="600" spc="-10">
                <a:solidFill>
                  <a:srgbClr val="484B49"/>
                </a:solidFill>
                <a:latin typeface="Times New Roman"/>
                <a:cs typeface="Times New Roman"/>
              </a:rPr>
              <a:t>Tra</a:t>
            </a:r>
            <a:r>
              <a:rPr dirty="0" sz="600" spc="-10">
                <a:solidFill>
                  <a:srgbClr val="2D3B33"/>
                </a:solidFill>
                <a:latin typeface="Times New Roman"/>
                <a:cs typeface="Times New Roman"/>
              </a:rPr>
              <a:t>n</a:t>
            </a:r>
            <a:r>
              <a:rPr dirty="0" sz="600" spc="-10">
                <a:solidFill>
                  <a:srgbClr val="484B49"/>
                </a:solidFill>
                <a:latin typeface="Times New Roman"/>
                <a:cs typeface="Times New Roman"/>
              </a:rPr>
              <a:t>sparent</a:t>
            </a:r>
            <a:endParaRPr sz="600">
              <a:latin typeface="Times New Roman"/>
              <a:cs typeface="Times New Roman"/>
            </a:endParaRPr>
          </a:p>
          <a:p>
            <a:pPr algn="ctr" marL="7620">
              <a:lnSpc>
                <a:spcPct val="100000"/>
              </a:lnSpc>
              <a:spcBef>
                <a:spcPts val="55"/>
              </a:spcBef>
            </a:pP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Pricing</a:t>
            </a:r>
            <a:endParaRPr sz="55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047206" y="7198876"/>
            <a:ext cx="441959" cy="20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5885" marR="5080" indent="-83820">
              <a:lnSpc>
                <a:spcPct val="109700"/>
              </a:lnSpc>
              <a:spcBef>
                <a:spcPts val="100"/>
              </a:spcBef>
            </a:pPr>
            <a:r>
              <a:rPr dirty="0" sz="550" spc="20">
                <a:solidFill>
                  <a:srgbClr val="484B49"/>
                </a:solidFill>
                <a:latin typeface="Arial"/>
                <a:cs typeface="Arial"/>
              </a:rPr>
              <a:t>Q</a:t>
            </a:r>
            <a:r>
              <a:rPr dirty="0" sz="550" spc="20">
                <a:solidFill>
                  <a:srgbClr val="2D3B33"/>
                </a:solidFill>
                <a:latin typeface="Arial"/>
                <a:cs typeface="Arial"/>
              </a:rPr>
              <a:t>u</a:t>
            </a:r>
            <a:r>
              <a:rPr dirty="0" sz="550" spc="20">
                <a:solidFill>
                  <a:srgbClr val="5D605E"/>
                </a:solidFill>
                <a:latin typeface="Arial"/>
                <a:cs typeface="Arial"/>
              </a:rPr>
              <a:t>ic</a:t>
            </a:r>
            <a:r>
              <a:rPr dirty="0" sz="550" spc="20">
                <a:solidFill>
                  <a:srgbClr val="2D3B33"/>
                </a:solidFill>
                <a:latin typeface="Arial"/>
                <a:cs typeface="Arial"/>
              </a:rPr>
              <a:t>k</a:t>
            </a:r>
            <a:r>
              <a:rPr dirty="0" sz="550" spc="20">
                <a:solidFill>
                  <a:srgbClr val="484B49"/>
                </a:solidFill>
                <a:latin typeface="Arial"/>
                <a:cs typeface="Arial"/>
              </a:rPr>
              <a:t>&amp;</a:t>
            </a:r>
            <a:r>
              <a:rPr dirty="0" sz="550" spc="3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484B49"/>
                </a:solidFill>
                <a:latin typeface="Arial"/>
                <a:cs typeface="Arial"/>
              </a:rPr>
              <a:t>Easy</a:t>
            </a:r>
            <a:r>
              <a:rPr dirty="0" sz="550" spc="50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Boo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ki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n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g</a:t>
            </a:r>
            <a:endParaRPr sz="55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888221" y="7198876"/>
            <a:ext cx="502284" cy="20955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550">
                <a:solidFill>
                  <a:srgbClr val="5D605E"/>
                </a:solidFill>
                <a:latin typeface="Arial"/>
                <a:cs typeface="Arial"/>
              </a:rPr>
              <a:t>Hig</a:t>
            </a:r>
            <a:r>
              <a:rPr dirty="0" sz="550">
                <a:solidFill>
                  <a:srgbClr val="828382"/>
                </a:solidFill>
                <a:latin typeface="Arial"/>
                <a:cs typeface="Arial"/>
              </a:rPr>
              <a:t>h</a:t>
            </a:r>
            <a:r>
              <a:rPr dirty="0" sz="550" spc="-25">
                <a:solidFill>
                  <a:srgbClr val="828382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D605E"/>
                </a:solidFill>
                <a:latin typeface="Arial"/>
                <a:cs typeface="Arial"/>
              </a:rPr>
              <a:t>OJ$:tomer</a:t>
            </a:r>
            <a:endParaRPr sz="500">
              <a:latin typeface="Arial"/>
              <a:cs typeface="Arial"/>
            </a:endParaRPr>
          </a:p>
          <a:p>
            <a:pPr marL="69850">
              <a:lnSpc>
                <a:spcPct val="100000"/>
              </a:lnSpc>
              <a:spcBef>
                <a:spcPts val="65"/>
              </a:spcBef>
            </a:pP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S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a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tisfa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c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tion</a:t>
            </a:r>
            <a:endParaRPr sz="55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009459" y="3742708"/>
            <a:ext cx="1138555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65" b="1">
                <a:solidFill>
                  <a:srgbClr val="DDA728"/>
                </a:solidFill>
                <a:latin typeface="Arial"/>
                <a:cs typeface="Arial"/>
              </a:rPr>
              <a:t>C,</a:t>
            </a:r>
            <a:r>
              <a:rPr dirty="0" sz="2000" spc="90" b="1">
                <a:solidFill>
                  <a:srgbClr val="DDA728"/>
                </a:solidFill>
                <a:latin typeface="Arial"/>
                <a:cs typeface="Arial"/>
              </a:rPr>
              <a:t> </a:t>
            </a:r>
            <a:r>
              <a:rPr dirty="0" sz="800" spc="-65" b="1">
                <a:solidFill>
                  <a:srgbClr val="2D3B33"/>
                </a:solidFill>
                <a:latin typeface="Arial"/>
                <a:cs typeface="Arial"/>
              </a:rPr>
              <a:t>Reven</a:t>
            </a:r>
            <a:r>
              <a:rPr dirty="0" sz="800" spc="-65" b="1">
                <a:solidFill>
                  <a:srgbClr val="484B49"/>
                </a:solidFill>
                <a:latin typeface="Arial"/>
                <a:cs typeface="Arial"/>
              </a:rPr>
              <a:t>ue</a:t>
            </a:r>
            <a:r>
              <a:rPr dirty="0" sz="800" spc="-100" b="1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800" spc="-30" b="1">
                <a:solidFill>
                  <a:srgbClr val="2D3B33"/>
                </a:solidFill>
                <a:latin typeface="Arial"/>
                <a:cs typeface="Arial"/>
              </a:rPr>
              <a:t>S</a:t>
            </a:r>
            <a:r>
              <a:rPr dirty="0" sz="800" spc="-30" b="1">
                <a:solidFill>
                  <a:srgbClr val="484B49"/>
                </a:solidFill>
                <a:latin typeface="Arial"/>
                <a:cs typeface="Arial"/>
              </a:rPr>
              <a:t>t</a:t>
            </a:r>
            <a:r>
              <a:rPr dirty="0" sz="800" spc="-30" b="1">
                <a:solidFill>
                  <a:srgbClr val="2D3B33"/>
                </a:solidFill>
                <a:latin typeface="Arial"/>
                <a:cs typeface="Arial"/>
              </a:rPr>
              <a:t>r</a:t>
            </a:r>
            <a:r>
              <a:rPr dirty="0" sz="800" spc="-30" b="1">
                <a:solidFill>
                  <a:srgbClr val="484B49"/>
                </a:solidFill>
                <a:latin typeface="Arial"/>
                <a:cs typeface="Arial"/>
              </a:rPr>
              <a:t>eams</a:t>
            </a:r>
            <a:endParaRPr sz="8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053560" y="4124398"/>
            <a:ext cx="1169670" cy="119062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32080" indent="-119380">
              <a:lnSpc>
                <a:spcPct val="100000"/>
              </a:lnSpc>
              <a:spcBef>
                <a:spcPts val="145"/>
              </a:spcBef>
              <a:buClr>
                <a:srgbClr val="DDA728"/>
              </a:buClr>
              <a:buChar char="•"/>
              <a:tabLst>
                <a:tab pos="132080" algn="l"/>
              </a:tabLst>
            </a:pPr>
            <a:r>
              <a:rPr dirty="0" sz="600" spc="-20">
                <a:solidFill>
                  <a:srgbClr val="484B49"/>
                </a:solidFill>
                <a:latin typeface="Arial"/>
                <a:cs typeface="Arial"/>
              </a:rPr>
              <a:t>Commission</a:t>
            </a:r>
            <a:r>
              <a:rPr dirty="0" sz="600" spc="-1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5D605E"/>
                </a:solidFill>
                <a:latin typeface="Arial"/>
                <a:cs typeface="Arial"/>
              </a:rPr>
              <a:t>o</a:t>
            </a:r>
            <a:r>
              <a:rPr dirty="0" sz="600">
                <a:solidFill>
                  <a:srgbClr val="2D3B33"/>
                </a:solidFill>
                <a:latin typeface="Arial"/>
                <a:cs typeface="Arial"/>
              </a:rPr>
              <a:t>n</a:t>
            </a:r>
            <a:r>
              <a:rPr dirty="0" sz="600" spc="30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5D605E"/>
                </a:solidFill>
                <a:latin typeface="Arial"/>
                <a:cs typeface="Arial"/>
              </a:rPr>
              <a:t>every</a:t>
            </a:r>
            <a:r>
              <a:rPr dirty="0" sz="600" spc="-55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booking</a:t>
            </a:r>
            <a:endParaRPr sz="550">
              <a:latin typeface="Arial"/>
              <a:cs typeface="Arial"/>
            </a:endParaRPr>
          </a:p>
          <a:p>
            <a:pPr marL="135890">
              <a:lnSpc>
                <a:spcPct val="100000"/>
              </a:lnSpc>
              <a:spcBef>
                <a:spcPts val="50"/>
              </a:spcBef>
            </a:pPr>
            <a:r>
              <a:rPr dirty="0" sz="650">
                <a:solidFill>
                  <a:srgbClr val="2D3B33"/>
                </a:solidFill>
                <a:latin typeface="Times New Roman"/>
                <a:cs typeface="Times New Roman"/>
              </a:rPr>
              <a:t>(</a:t>
            </a:r>
            <a:r>
              <a:rPr dirty="0" sz="650">
                <a:solidFill>
                  <a:srgbClr val="484B49"/>
                </a:solidFill>
                <a:latin typeface="Times New Roman"/>
                <a:cs typeface="Times New Roman"/>
              </a:rPr>
              <a:t>10</a:t>
            </a:r>
            <a:r>
              <a:rPr dirty="0" sz="650">
                <a:solidFill>
                  <a:srgbClr val="262628"/>
                </a:solidFill>
                <a:latin typeface="Times New Roman"/>
                <a:cs typeface="Times New Roman"/>
              </a:rPr>
              <a:t>-</a:t>
            </a:r>
            <a:r>
              <a:rPr dirty="0" sz="650" spc="-20">
                <a:solidFill>
                  <a:srgbClr val="484B49"/>
                </a:solidFill>
                <a:latin typeface="Times New Roman"/>
                <a:cs typeface="Times New Roman"/>
              </a:rPr>
              <a:t>20%)</a:t>
            </a:r>
            <a:endParaRPr sz="650">
              <a:latin typeface="Times New Roman"/>
              <a:cs typeface="Times New Roman"/>
            </a:endParaRPr>
          </a:p>
          <a:p>
            <a:pPr algn="ctr" marL="119380" marR="278765" indent="-119380">
              <a:lnSpc>
                <a:spcPct val="100000"/>
              </a:lnSpc>
              <a:spcBef>
                <a:spcPts val="525"/>
              </a:spcBef>
              <a:buClr>
                <a:srgbClr val="DDA728"/>
              </a:buClr>
              <a:buChar char="•"/>
              <a:tabLst>
                <a:tab pos="119380" algn="l"/>
              </a:tabLst>
            </a:pPr>
            <a:r>
              <a:rPr dirty="0" sz="650" spc="-25">
                <a:solidFill>
                  <a:srgbClr val="484B49"/>
                </a:solidFill>
                <a:latin typeface="Arial"/>
                <a:cs typeface="Arial"/>
              </a:rPr>
              <a:t>Subscri</a:t>
            </a:r>
            <a:r>
              <a:rPr dirty="0" sz="650" spc="-25">
                <a:solidFill>
                  <a:srgbClr val="707272"/>
                </a:solidFill>
                <a:latin typeface="Arial"/>
                <a:cs typeface="Arial"/>
              </a:rPr>
              <a:t>p</a:t>
            </a:r>
            <a:r>
              <a:rPr dirty="0" sz="650" spc="-25">
                <a:solidFill>
                  <a:srgbClr val="484B49"/>
                </a:solidFill>
                <a:latin typeface="Arial"/>
                <a:cs typeface="Arial"/>
              </a:rPr>
              <a:t>tio</a:t>
            </a:r>
            <a:r>
              <a:rPr dirty="0" sz="650" spc="-25">
                <a:solidFill>
                  <a:srgbClr val="828382"/>
                </a:solidFill>
                <a:latin typeface="Arial"/>
                <a:cs typeface="Arial"/>
              </a:rPr>
              <a:t>n</a:t>
            </a:r>
            <a:r>
              <a:rPr dirty="0" sz="650" spc="-25">
                <a:solidFill>
                  <a:srgbClr val="484B49"/>
                </a:solidFill>
                <a:latin typeface="Arial"/>
                <a:cs typeface="Arial"/>
              </a:rPr>
              <a:t>plans</a:t>
            </a:r>
            <a:r>
              <a:rPr dirty="0" sz="650" spc="6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50" spc="-25">
                <a:solidFill>
                  <a:srgbClr val="5D605E"/>
                </a:solidFill>
                <a:latin typeface="Arial"/>
                <a:cs typeface="Arial"/>
              </a:rPr>
              <a:t>for</a:t>
            </a:r>
            <a:endParaRPr sz="650">
              <a:latin typeface="Arial"/>
              <a:cs typeface="Arial"/>
            </a:endParaRPr>
          </a:p>
          <a:p>
            <a:pPr algn="ctr" marR="314960">
              <a:lnSpc>
                <a:spcPct val="100000"/>
              </a:lnSpc>
              <a:spcBef>
                <a:spcPts val="135"/>
              </a:spcBef>
            </a:pP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service</a:t>
            </a:r>
            <a:r>
              <a:rPr dirty="0" sz="600" spc="-6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2D3B33"/>
                </a:solidFill>
                <a:latin typeface="Arial"/>
                <a:cs typeface="Arial"/>
              </a:rPr>
              <a:t>p</a:t>
            </a:r>
            <a:r>
              <a:rPr dirty="0" sz="600" spc="-10">
                <a:solidFill>
                  <a:srgbClr val="828382"/>
                </a:solidFill>
                <a:latin typeface="Arial"/>
                <a:cs typeface="Arial"/>
              </a:rPr>
              <a:t>r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oviders</a:t>
            </a:r>
            <a:endParaRPr sz="600">
              <a:latin typeface="Arial"/>
              <a:cs typeface="Arial"/>
            </a:endParaRPr>
          </a:p>
          <a:p>
            <a:pPr marL="137795" indent="-125095">
              <a:lnSpc>
                <a:spcPct val="100000"/>
              </a:lnSpc>
              <a:spcBef>
                <a:spcPts val="484"/>
              </a:spcBef>
              <a:buClr>
                <a:srgbClr val="DDA728"/>
              </a:buClr>
              <a:buChar char="•"/>
              <a:tabLst>
                <a:tab pos="137795" algn="l"/>
              </a:tabLst>
            </a:pPr>
            <a:r>
              <a:rPr dirty="0" sz="650">
                <a:solidFill>
                  <a:srgbClr val="5D605E"/>
                </a:solidFill>
                <a:latin typeface="Times New Roman"/>
                <a:cs typeface="Times New Roman"/>
              </a:rPr>
              <a:t>Featured</a:t>
            </a:r>
            <a:r>
              <a:rPr dirty="0" sz="650" spc="10">
                <a:solidFill>
                  <a:srgbClr val="5D605E"/>
                </a:solidFill>
                <a:latin typeface="Times New Roman"/>
                <a:cs typeface="Times New Roman"/>
              </a:rPr>
              <a:t> </a:t>
            </a:r>
            <a:r>
              <a:rPr dirty="0" sz="650" spc="-20">
                <a:solidFill>
                  <a:srgbClr val="484B49"/>
                </a:solidFill>
                <a:latin typeface="Times New Roman"/>
                <a:cs typeface="Times New Roman"/>
              </a:rPr>
              <a:t>I</a:t>
            </a:r>
            <a:r>
              <a:rPr dirty="0" sz="650" spc="-20">
                <a:solidFill>
                  <a:srgbClr val="828382"/>
                </a:solidFill>
                <a:latin typeface="Times New Roman"/>
                <a:cs typeface="Times New Roman"/>
              </a:rPr>
              <a:t>i</a:t>
            </a:r>
            <a:r>
              <a:rPr dirty="0" sz="650" spc="-20">
                <a:solidFill>
                  <a:srgbClr val="484B49"/>
                </a:solidFill>
                <a:latin typeface="Times New Roman"/>
                <a:cs typeface="Times New Roman"/>
              </a:rPr>
              <a:t>st</a:t>
            </a:r>
            <a:r>
              <a:rPr dirty="0" sz="650" spc="-20">
                <a:solidFill>
                  <a:srgbClr val="262628"/>
                </a:solidFill>
                <a:latin typeface="Times New Roman"/>
                <a:cs typeface="Times New Roman"/>
              </a:rPr>
              <a:t>i</a:t>
            </a:r>
            <a:r>
              <a:rPr dirty="0" sz="650" spc="-20">
                <a:solidFill>
                  <a:srgbClr val="484B49"/>
                </a:solidFill>
                <a:latin typeface="Times New Roman"/>
                <a:cs typeface="Times New Roman"/>
              </a:rPr>
              <a:t>ngs</a:t>
            </a:r>
            <a:r>
              <a:rPr dirty="0" sz="650" spc="-5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650" spc="-25">
                <a:solidFill>
                  <a:srgbClr val="5D605E"/>
                </a:solidFill>
                <a:latin typeface="Times New Roman"/>
                <a:cs typeface="Times New Roman"/>
              </a:rPr>
              <a:t>fo</a:t>
            </a:r>
            <a:r>
              <a:rPr dirty="0" sz="650" spc="-25">
                <a:solidFill>
                  <a:srgbClr val="262628"/>
                </a:solidFill>
                <a:latin typeface="Times New Roman"/>
                <a:cs typeface="Times New Roman"/>
              </a:rPr>
              <a:t>r</a:t>
            </a:r>
            <a:endParaRPr sz="650">
              <a:latin typeface="Times New Roman"/>
              <a:cs typeface="Times New Roman"/>
            </a:endParaRPr>
          </a:p>
          <a:p>
            <a:pPr marL="133985">
              <a:lnSpc>
                <a:spcPct val="100000"/>
              </a:lnSpc>
              <a:spcBef>
                <a:spcPts val="90"/>
              </a:spcBef>
            </a:pPr>
            <a:r>
              <a:rPr dirty="0" sz="600">
                <a:solidFill>
                  <a:srgbClr val="484B49"/>
                </a:solidFill>
                <a:latin typeface="Arial"/>
                <a:cs typeface="Arial"/>
              </a:rPr>
              <a:t>better</a:t>
            </a:r>
            <a:r>
              <a:rPr dirty="0" sz="600" spc="5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visib</a:t>
            </a:r>
            <a:r>
              <a:rPr dirty="0" sz="600" spc="-10">
                <a:solidFill>
                  <a:srgbClr val="262628"/>
                </a:solidFill>
                <a:latin typeface="Arial"/>
                <a:cs typeface="Arial"/>
              </a:rPr>
              <a:t>i</a:t>
            </a:r>
            <a:r>
              <a:rPr dirty="0" sz="600" spc="-10">
                <a:solidFill>
                  <a:srgbClr val="5D605E"/>
                </a:solidFill>
                <a:latin typeface="Arial"/>
                <a:cs typeface="Arial"/>
              </a:rPr>
              <a:t>lity</a:t>
            </a:r>
            <a:endParaRPr sz="600">
              <a:latin typeface="Arial"/>
              <a:cs typeface="Arial"/>
            </a:endParaRPr>
          </a:p>
          <a:p>
            <a:pPr marL="133350">
              <a:lnSpc>
                <a:spcPct val="100000"/>
              </a:lnSpc>
              <a:spcBef>
                <a:spcPts val="489"/>
              </a:spcBef>
            </a:pPr>
            <a:r>
              <a:rPr dirty="0" sz="600" spc="-20">
                <a:solidFill>
                  <a:srgbClr val="2D3B33"/>
                </a:solidFill>
                <a:latin typeface="Arial"/>
                <a:cs typeface="Arial"/>
              </a:rPr>
              <a:t>E</a:t>
            </a:r>
            <a:r>
              <a:rPr dirty="0" sz="600" spc="-20">
                <a:solidFill>
                  <a:srgbClr val="484B49"/>
                </a:solidFill>
                <a:latin typeface="Arial"/>
                <a:cs typeface="Arial"/>
              </a:rPr>
              <a:t>mergency</a:t>
            </a:r>
            <a:r>
              <a:rPr dirty="0" sz="600" spc="5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5D605E"/>
                </a:solidFill>
                <a:latin typeface="Arial"/>
                <a:cs typeface="Arial"/>
              </a:rPr>
              <a:t>booking</a:t>
            </a:r>
            <a:r>
              <a:rPr dirty="0" sz="600" spc="-8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707272"/>
                </a:solidFill>
                <a:latin typeface="Arial"/>
                <a:cs typeface="Arial"/>
              </a:rPr>
              <a:t>charg•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s</a:t>
            </a:r>
            <a:endParaRPr sz="600">
              <a:latin typeface="Arial"/>
              <a:cs typeface="Arial"/>
            </a:endParaRPr>
          </a:p>
          <a:p>
            <a:pPr marL="128905" marR="406400" indent="-116839">
              <a:lnSpc>
                <a:spcPct val="111400"/>
              </a:lnSpc>
              <a:spcBef>
                <a:spcPts val="395"/>
              </a:spcBef>
              <a:buClr>
                <a:srgbClr val="DDA728"/>
              </a:buClr>
              <a:buChar char="•"/>
              <a:tabLst>
                <a:tab pos="138430" algn="l"/>
              </a:tabLst>
            </a:pPr>
            <a:r>
              <a:rPr dirty="0" sz="650" spc="-35">
                <a:solidFill>
                  <a:srgbClr val="484B49"/>
                </a:solidFill>
                <a:latin typeface="Arial"/>
                <a:cs typeface="Arial"/>
              </a:rPr>
              <a:t>Members</a:t>
            </a:r>
            <a:r>
              <a:rPr dirty="0" sz="650" spc="-35">
                <a:solidFill>
                  <a:srgbClr val="707272"/>
                </a:solidFill>
                <a:latin typeface="Arial"/>
                <a:cs typeface="Arial"/>
              </a:rPr>
              <a:t>hip</a:t>
            </a:r>
            <a:r>
              <a:rPr dirty="0" sz="650" spc="-15">
                <a:solidFill>
                  <a:srgbClr val="707272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484B49"/>
                </a:solidFill>
                <a:latin typeface="Arial"/>
                <a:cs typeface="Arial"/>
              </a:rPr>
              <a:t>plans</a:t>
            </a:r>
            <a:r>
              <a:rPr dirty="0" sz="650" spc="50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50" spc="500">
                <a:solidFill>
                  <a:srgbClr val="484B49"/>
                </a:solidFill>
                <a:latin typeface="Arial"/>
                <a:cs typeface="Arial"/>
              </a:rPr>
              <a:t>	</a:t>
            </a:r>
            <a:r>
              <a:rPr dirty="0" sz="650" spc="-10">
                <a:solidFill>
                  <a:srgbClr val="484B49"/>
                </a:solidFill>
                <a:latin typeface="Arial"/>
                <a:cs typeface="Arial"/>
              </a:rPr>
              <a:t>fo</a:t>
            </a:r>
            <a:r>
              <a:rPr dirty="0" sz="650" spc="-10">
                <a:solidFill>
                  <a:srgbClr val="707272"/>
                </a:solidFill>
                <a:latin typeface="Arial"/>
                <a:cs typeface="Arial"/>
              </a:rPr>
              <a:t>r</a:t>
            </a:r>
            <a:r>
              <a:rPr dirty="0" sz="650" spc="-70">
                <a:solidFill>
                  <a:srgbClr val="707272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84B49"/>
                </a:solidFill>
                <a:latin typeface="Arial"/>
                <a:cs typeface="Arial"/>
              </a:rPr>
              <a:t>customers</a:t>
            </a:r>
            <a:endParaRPr sz="65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5918825" y="5581231"/>
            <a:ext cx="1073150" cy="148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65"/>
              </a:lnSpc>
              <a:tabLst>
                <a:tab pos="441325" algn="l"/>
              </a:tabLst>
            </a:pPr>
            <a:r>
              <a:rPr dirty="0" sz="2400" spc="40" b="1">
                <a:solidFill>
                  <a:srgbClr val="0A48A1"/>
                </a:solidFill>
                <a:latin typeface="Arial"/>
                <a:cs typeface="Arial"/>
              </a:rPr>
              <a:t>0</a:t>
            </a:r>
            <a:r>
              <a:rPr dirty="0" sz="2400" b="1">
                <a:solidFill>
                  <a:srgbClr val="0A48A1"/>
                </a:solidFill>
                <a:latin typeface="Arial"/>
                <a:cs typeface="Arial"/>
              </a:rPr>
              <a:t>	</a:t>
            </a:r>
            <a:r>
              <a:rPr dirty="0" sz="800" spc="-50" b="1">
                <a:solidFill>
                  <a:srgbClr val="425289"/>
                </a:solidFill>
                <a:latin typeface="Arial"/>
                <a:cs typeface="Arial"/>
              </a:rPr>
              <a:t>Safety</a:t>
            </a:r>
            <a:r>
              <a:rPr dirty="0" sz="800" spc="-80" b="1">
                <a:solidFill>
                  <a:srgbClr val="425289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425289"/>
                </a:solidFill>
                <a:latin typeface="Arial"/>
                <a:cs typeface="Arial"/>
              </a:rPr>
              <a:t>&amp;</a:t>
            </a:r>
            <a:r>
              <a:rPr dirty="0" sz="750" spc="25">
                <a:solidFill>
                  <a:srgbClr val="425289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425289"/>
                </a:solidFill>
                <a:latin typeface="Arial"/>
                <a:cs typeface="Arial"/>
              </a:rPr>
              <a:t>Trust</a:t>
            </a:r>
            <a:endParaRPr sz="8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6030409" y="5771212"/>
            <a:ext cx="916940" cy="148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b="1">
                <a:solidFill>
                  <a:srgbClr val="264290"/>
                </a:solidFill>
                <a:latin typeface="Times New Roman"/>
                <a:cs typeface="Times New Roman"/>
              </a:rPr>
              <a:t>fl</a:t>
            </a:r>
            <a:r>
              <a:rPr dirty="0" sz="800" spc="470" b="1">
                <a:solidFill>
                  <a:srgbClr val="264290"/>
                </a:solidFill>
                <a:latin typeface="Times New Roman"/>
                <a:cs typeface="Times New Roman"/>
              </a:rPr>
              <a:t> </a:t>
            </a:r>
            <a:r>
              <a:rPr dirty="0" sz="550">
                <a:solidFill>
                  <a:srgbClr val="484B49"/>
                </a:solidFill>
                <a:latin typeface="Arial"/>
                <a:cs typeface="Arial"/>
              </a:rPr>
              <a:t>Bac</a:t>
            </a:r>
            <a:r>
              <a:rPr dirty="0" sz="550">
                <a:solidFill>
                  <a:srgbClr val="707272"/>
                </a:solidFill>
                <a:latin typeface="Arial"/>
                <a:cs typeface="Arial"/>
              </a:rPr>
              <a:t>kgr</a:t>
            </a:r>
            <a:r>
              <a:rPr dirty="0" sz="550">
                <a:solidFill>
                  <a:srgbClr val="484B49"/>
                </a:solidFill>
                <a:latin typeface="Arial"/>
                <a:cs typeface="Arial"/>
              </a:rPr>
              <a:t>ound 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ve&lt;iflcat</a:t>
            </a:r>
            <a:r>
              <a:rPr dirty="0" sz="550" spc="-10">
                <a:solidFill>
                  <a:srgbClr val="828382"/>
                </a:solidFill>
                <a:latin typeface="Arial"/>
                <a:cs typeface="Arial"/>
              </a:rPr>
              <a:t>io</a:t>
            </a:r>
            <a:r>
              <a:rPr dirty="0" sz="550" spc="-10">
                <a:solidFill>
                  <a:srgbClr val="484B49"/>
                </a:solidFill>
                <a:latin typeface="Arial"/>
                <a:cs typeface="Arial"/>
              </a:rPr>
              <a:t>n</a:t>
            </a:r>
            <a:endParaRPr sz="5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001595" y="5921153"/>
            <a:ext cx="1039494" cy="69786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dirty="0" sz="750" b="1">
                <a:solidFill>
                  <a:srgbClr val="264290"/>
                </a:solidFill>
                <a:latin typeface="Arial"/>
                <a:cs typeface="Arial"/>
              </a:rPr>
              <a:t>0</a:t>
            </a:r>
            <a:r>
              <a:rPr dirty="0" sz="750" spc="285" b="1">
                <a:solidFill>
                  <a:srgbClr val="264290"/>
                </a:solidFill>
                <a:latin typeface="Arial"/>
                <a:cs typeface="Arial"/>
              </a:rPr>
              <a:t>  </a:t>
            </a:r>
            <a:r>
              <a:rPr dirty="0" sz="600" spc="-20">
                <a:solidFill>
                  <a:srgbClr val="262628"/>
                </a:solidFill>
                <a:latin typeface="Times New Roman"/>
                <a:cs typeface="Times New Roman"/>
              </a:rPr>
              <a:t>I</a:t>
            </a:r>
            <a:r>
              <a:rPr dirty="0" sz="600" spc="-20">
                <a:solidFill>
                  <a:srgbClr val="5D605E"/>
                </a:solidFill>
                <a:latin typeface="Times New Roman"/>
                <a:cs typeface="Times New Roman"/>
              </a:rPr>
              <a:t>D</a:t>
            </a:r>
            <a:r>
              <a:rPr dirty="0" sz="600" spc="-20">
                <a:solidFill>
                  <a:srgbClr val="484B49"/>
                </a:solidFill>
                <a:latin typeface="Arial"/>
                <a:cs typeface="Arial"/>
              </a:rPr>
              <a:t>&amp;</a:t>
            </a:r>
            <a:r>
              <a:rPr dirty="0" sz="600" spc="-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707272"/>
                </a:solidFill>
                <a:latin typeface="Times New Roman"/>
                <a:cs typeface="Times New Roman"/>
              </a:rPr>
              <a:t>do::urnen</a:t>
            </a:r>
            <a:r>
              <a:rPr dirty="0" sz="600">
                <a:solidFill>
                  <a:srgbClr val="484B49"/>
                </a:solidFill>
                <a:latin typeface="Times New Roman"/>
                <a:cs typeface="Times New Roman"/>
              </a:rPr>
              <a:t>t</a:t>
            </a:r>
            <a:r>
              <a:rPr dirty="0" sz="600" spc="15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5D605E"/>
                </a:solidFill>
                <a:latin typeface="Times New Roman"/>
                <a:cs typeface="Times New Roman"/>
              </a:rPr>
              <a:t>ve</a:t>
            </a:r>
            <a:r>
              <a:rPr dirty="0" sz="600" spc="-10">
                <a:solidFill>
                  <a:srgbClr val="828382"/>
                </a:solidFill>
                <a:latin typeface="Times New Roman"/>
                <a:cs typeface="Times New Roman"/>
              </a:rPr>
              <a:t>r</a:t>
            </a:r>
            <a:r>
              <a:rPr dirty="0" sz="600" spc="-10">
                <a:solidFill>
                  <a:srgbClr val="484B49"/>
                </a:solidFill>
                <a:latin typeface="Times New Roman"/>
                <a:cs typeface="Times New Roman"/>
              </a:rPr>
              <a:t>if</a:t>
            </a:r>
            <a:r>
              <a:rPr dirty="0" sz="600" spc="-10">
                <a:solidFill>
                  <a:srgbClr val="2D3B33"/>
                </a:solidFill>
                <a:latin typeface="Times New Roman"/>
                <a:cs typeface="Times New Roman"/>
              </a:rPr>
              <a:t>i</a:t>
            </a:r>
            <a:r>
              <a:rPr dirty="0" sz="600" spc="-10">
                <a:solidFill>
                  <a:srgbClr val="707272"/>
                </a:solidFill>
                <a:latin typeface="Times New Roman"/>
                <a:cs typeface="Times New Roman"/>
              </a:rPr>
              <a:t>cation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750" b="1">
                <a:solidFill>
                  <a:srgbClr val="264290"/>
                </a:solidFill>
                <a:latin typeface="Arial"/>
                <a:cs typeface="Arial"/>
              </a:rPr>
              <a:t>0</a:t>
            </a:r>
            <a:r>
              <a:rPr dirty="0" sz="750" spc="300" b="1">
                <a:solidFill>
                  <a:srgbClr val="264290"/>
                </a:solidFill>
                <a:latin typeface="Arial"/>
                <a:cs typeface="Arial"/>
              </a:rPr>
              <a:t>  </a:t>
            </a:r>
            <a:r>
              <a:rPr dirty="0" sz="550">
                <a:solidFill>
                  <a:srgbClr val="484B49"/>
                </a:solidFill>
                <a:latin typeface="Arial"/>
                <a:cs typeface="Arial"/>
              </a:rPr>
              <a:t>L</a:t>
            </a:r>
            <a:r>
              <a:rPr dirty="0" sz="550">
                <a:solidFill>
                  <a:srgbClr val="707272"/>
                </a:solidFill>
                <a:latin typeface="Arial"/>
                <a:cs typeface="Arial"/>
              </a:rPr>
              <a:t>iv</a:t>
            </a:r>
            <a:r>
              <a:rPr dirty="0" sz="550">
                <a:solidFill>
                  <a:srgbClr val="484B49"/>
                </a:solidFill>
                <a:latin typeface="Arial"/>
                <a:cs typeface="Arial"/>
              </a:rPr>
              <a:t>e</a:t>
            </a:r>
            <a:r>
              <a:rPr dirty="0" sz="550" spc="-4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550" spc="-40">
                <a:solidFill>
                  <a:srgbClr val="5D605E"/>
                </a:solidFill>
                <a:latin typeface="Arial"/>
                <a:cs typeface="Arial"/>
              </a:rPr>
              <a:t>loCi!lltlOn</a:t>
            </a:r>
            <a:r>
              <a:rPr dirty="0" sz="550" spc="-6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b'ack</a:t>
            </a:r>
            <a:r>
              <a:rPr dirty="0" sz="550" spc="-10">
                <a:solidFill>
                  <a:srgbClr val="2D3B33"/>
                </a:solidFill>
                <a:latin typeface="Arial"/>
                <a:cs typeface="Arial"/>
              </a:rPr>
              <a:t>i</a:t>
            </a:r>
            <a:r>
              <a:rPr dirty="0" sz="550" spc="-10">
                <a:solidFill>
                  <a:srgbClr val="5D605E"/>
                </a:solidFill>
                <a:latin typeface="Arial"/>
                <a:cs typeface="Arial"/>
              </a:rPr>
              <a:t>rl(J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750" b="1">
                <a:solidFill>
                  <a:srgbClr val="264290"/>
                </a:solidFill>
                <a:latin typeface="Arial"/>
                <a:cs typeface="Arial"/>
              </a:rPr>
              <a:t>0</a:t>
            </a:r>
            <a:r>
              <a:rPr dirty="0" sz="750" spc="290" b="1">
                <a:solidFill>
                  <a:srgbClr val="264290"/>
                </a:solidFill>
                <a:latin typeface="Arial"/>
                <a:cs typeface="Arial"/>
              </a:rPr>
              <a:t>  </a:t>
            </a:r>
            <a:r>
              <a:rPr dirty="0" sz="600">
                <a:solidFill>
                  <a:srgbClr val="262628"/>
                </a:solidFill>
                <a:latin typeface="Times New Roman"/>
                <a:cs typeface="Times New Roman"/>
              </a:rPr>
              <a:t>l</a:t>
            </a:r>
            <a:r>
              <a:rPr dirty="0" sz="600">
                <a:solidFill>
                  <a:srgbClr val="5D605E"/>
                </a:solidFill>
                <a:latin typeface="Times New Roman"/>
                <a:cs typeface="Times New Roman"/>
              </a:rPr>
              <a:t>n</a:t>
            </a:r>
            <a:r>
              <a:rPr dirty="0" sz="600">
                <a:solidFill>
                  <a:srgbClr val="ACB1AC"/>
                </a:solidFill>
                <a:latin typeface="Times New Roman"/>
                <a:cs typeface="Times New Roman"/>
              </a:rPr>
              <a:t>•</a:t>
            </a:r>
            <a:r>
              <a:rPr dirty="0" sz="600">
                <a:solidFill>
                  <a:srgbClr val="5D605E"/>
                </a:solidFill>
                <a:latin typeface="Times New Roman"/>
                <a:cs typeface="Times New Roman"/>
              </a:rPr>
              <a:t>app</a:t>
            </a:r>
            <a:r>
              <a:rPr dirty="0" sz="600" spc="10">
                <a:solidFill>
                  <a:srgbClr val="5D605E"/>
                </a:solidFill>
                <a:latin typeface="Times New Roman"/>
                <a:cs typeface="Times New Roman"/>
              </a:rPr>
              <a:t> </a:t>
            </a:r>
            <a:r>
              <a:rPr dirty="0" sz="600">
                <a:solidFill>
                  <a:srgbClr val="707272"/>
                </a:solidFill>
                <a:latin typeface="Times New Roman"/>
                <a:cs typeface="Times New Roman"/>
              </a:rPr>
              <a:t>SO</a:t>
            </a:r>
            <a:r>
              <a:rPr dirty="0" sz="600">
                <a:solidFill>
                  <a:srgbClr val="484B49"/>
                </a:solidFill>
                <a:latin typeface="Times New Roman"/>
                <a:cs typeface="Times New Roman"/>
              </a:rPr>
              <a:t>S</a:t>
            </a:r>
            <a:r>
              <a:rPr dirty="0" sz="600" spc="10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828382"/>
                </a:solidFill>
                <a:latin typeface="Times New Roman"/>
                <a:cs typeface="Times New Roman"/>
              </a:rPr>
              <a:t>b</a:t>
            </a:r>
            <a:r>
              <a:rPr dirty="0" sz="600" spc="-10">
                <a:solidFill>
                  <a:srgbClr val="262628"/>
                </a:solidFill>
                <a:latin typeface="Times New Roman"/>
                <a:cs typeface="Times New Roman"/>
              </a:rPr>
              <a:t>u</a:t>
            </a:r>
            <a:r>
              <a:rPr dirty="0" sz="600" spc="-10">
                <a:solidFill>
                  <a:srgbClr val="5D605E"/>
                </a:solidFill>
                <a:latin typeface="Times New Roman"/>
                <a:cs typeface="Times New Roman"/>
              </a:rPr>
              <a:t>tton</a:t>
            </a:r>
            <a:endParaRPr sz="600">
              <a:latin typeface="Times New Roman"/>
              <a:cs typeface="Times New Roman"/>
            </a:endParaRPr>
          </a:p>
          <a:p>
            <a:pPr marL="188595" marR="231775" indent="-176530">
              <a:lnSpc>
                <a:spcPct val="107800"/>
              </a:lnSpc>
              <a:spcBef>
                <a:spcPts val="185"/>
              </a:spcBef>
            </a:pPr>
            <a:r>
              <a:rPr dirty="0" sz="750" spc="10" b="1">
                <a:solidFill>
                  <a:srgbClr val="264290"/>
                </a:solidFill>
                <a:latin typeface="Arial"/>
                <a:cs typeface="Arial"/>
              </a:rPr>
              <a:t>0</a:t>
            </a:r>
            <a:r>
              <a:rPr dirty="0" sz="750" spc="285" b="1">
                <a:solidFill>
                  <a:srgbClr val="264290"/>
                </a:solidFill>
                <a:latin typeface="Arial"/>
                <a:cs typeface="Arial"/>
              </a:rPr>
              <a:t>  </a:t>
            </a:r>
            <a:r>
              <a:rPr dirty="0" sz="600" spc="10">
                <a:solidFill>
                  <a:srgbClr val="484B49"/>
                </a:solidFill>
                <a:latin typeface="Times New Roman"/>
                <a:cs typeface="Times New Roman"/>
              </a:rPr>
              <a:t>Secure</a:t>
            </a:r>
            <a:r>
              <a:rPr dirty="0" sz="600" spc="-45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484B49"/>
                </a:solidFill>
                <a:latin typeface="Times New Roman"/>
                <a:cs typeface="Times New Roman"/>
              </a:rPr>
              <a:t>payments</a:t>
            </a:r>
            <a:r>
              <a:rPr dirty="0" sz="600" spc="-10">
                <a:solidFill>
                  <a:srgbClr val="5D605E"/>
                </a:solidFill>
                <a:latin typeface="Arial"/>
                <a:cs typeface="Arial"/>
              </a:rPr>
              <a:t>&amp;</a:t>
            </a:r>
            <a:r>
              <a:rPr dirty="0" sz="600" spc="500">
                <a:solidFill>
                  <a:srgbClr val="5D605E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484B49"/>
                </a:solidFill>
                <a:latin typeface="Arial"/>
                <a:cs typeface="Arial"/>
              </a:rPr>
              <a:t>data</a:t>
            </a:r>
            <a:r>
              <a:rPr dirty="0" sz="600" spc="-8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protectio</a:t>
            </a:r>
            <a:r>
              <a:rPr dirty="0" sz="600" spc="-10">
                <a:solidFill>
                  <a:srgbClr val="262628"/>
                </a:solidFill>
                <a:latin typeface="Arial"/>
                <a:cs typeface="Arial"/>
              </a:rPr>
              <a:t>n</a:t>
            </a:r>
            <a:endParaRPr sz="6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787948" y="7212920"/>
            <a:ext cx="38735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10">
                <a:solidFill>
                  <a:srgbClr val="5D605E"/>
                </a:solidFill>
                <a:latin typeface="Arial"/>
                <a:cs typeface="Arial"/>
              </a:rPr>
              <a:t>Loca</a:t>
            </a:r>
            <a:r>
              <a:rPr dirty="0" sz="500" spc="10">
                <a:solidFill>
                  <a:srgbClr val="2D3B33"/>
                </a:solidFill>
                <a:latin typeface="Arial"/>
                <a:cs typeface="Arial"/>
              </a:rPr>
              <a:t>l</a:t>
            </a:r>
            <a:r>
              <a:rPr dirty="0" sz="500" spc="-5">
                <a:solidFill>
                  <a:srgbClr val="2D3B33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5D605E"/>
                </a:solidFill>
                <a:latin typeface="Arial"/>
                <a:cs typeface="Arial"/>
              </a:rPr>
              <a:t>Focus</a:t>
            </a:r>
            <a:endParaRPr sz="45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149457" y="7256841"/>
            <a:ext cx="48260" cy="71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" spc="-50">
                <a:solidFill>
                  <a:srgbClr val="828382"/>
                </a:solidFill>
                <a:latin typeface="Times New Roman"/>
                <a:cs typeface="Times New Roman"/>
              </a:rPr>
              <a:t>1</a:t>
            </a:r>
            <a:endParaRPr sz="30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4771804" y="7298463"/>
            <a:ext cx="429259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484B49"/>
                </a:solidFill>
                <a:latin typeface="Times New Roman"/>
                <a:cs typeface="Times New Roman"/>
              </a:rPr>
              <a:t>Global</a:t>
            </a:r>
            <a:r>
              <a:rPr dirty="0" sz="550" spc="75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484B49"/>
                </a:solidFill>
                <a:latin typeface="Times New Roman"/>
                <a:cs typeface="Times New Roman"/>
              </a:rPr>
              <a:t>V</a:t>
            </a:r>
            <a:r>
              <a:rPr dirty="0" sz="550" spc="-10">
                <a:solidFill>
                  <a:srgbClr val="2D3B33"/>
                </a:solidFill>
                <a:latin typeface="Times New Roman"/>
                <a:cs typeface="Times New Roman"/>
              </a:rPr>
              <a:t>i</a:t>
            </a:r>
            <a:r>
              <a:rPr dirty="0" sz="550" spc="-10">
                <a:solidFill>
                  <a:srgbClr val="484B49"/>
                </a:solidFill>
                <a:latin typeface="Times New Roman"/>
                <a:cs typeface="Times New Roman"/>
              </a:rPr>
              <a:t>sion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568309" y="6663663"/>
            <a:ext cx="1869439" cy="2171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30303" sz="825" spc="-532" i="1">
                <a:solidFill>
                  <a:srgbClr val="707272"/>
                </a:solidFill>
                <a:latin typeface="Arial"/>
                <a:cs typeface="Arial"/>
              </a:rPr>
              <a:t>(</a:t>
            </a:r>
            <a:r>
              <a:rPr dirty="0" sz="1250" spc="-355">
                <a:solidFill>
                  <a:srgbClr val="939595"/>
                </a:solidFill>
                <a:latin typeface="Courier New"/>
                <a:cs typeface="Courier New"/>
              </a:rPr>
              <a:t>�-</a:t>
            </a:r>
            <a:r>
              <a:rPr dirty="0" sz="1250" spc="-330">
                <a:solidFill>
                  <a:srgbClr val="707272"/>
                </a:solidFill>
                <a:latin typeface="Courier New"/>
                <a:cs typeface="Courier New"/>
              </a:rPr>
              <a:t>----------------------------</a:t>
            </a:r>
            <a:r>
              <a:rPr dirty="0" sz="1250" spc="-330">
                <a:solidFill>
                  <a:srgbClr val="484B49"/>
                </a:solidFill>
                <a:latin typeface="Courier New"/>
                <a:cs typeface="Courier New"/>
              </a:rPr>
              <a:t>-</a:t>
            </a:r>
            <a:r>
              <a:rPr dirty="0" sz="1250" spc="-330">
                <a:solidFill>
                  <a:srgbClr val="828382"/>
                </a:solidFill>
                <a:latin typeface="Courier New"/>
                <a:cs typeface="Courier New"/>
              </a:rPr>
              <a:t>-</a:t>
            </a:r>
            <a:r>
              <a:rPr dirty="0" sz="1250" spc="-380">
                <a:solidFill>
                  <a:srgbClr val="828382"/>
                </a:solidFill>
                <a:latin typeface="Courier New"/>
                <a:cs typeface="Courier New"/>
              </a:rPr>
              <a:t>,</a:t>
            </a:r>
            <a:endParaRPr sz="1250">
              <a:latin typeface="Courier New"/>
              <a:cs typeface="Courier New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5561163" y="6771420"/>
            <a:ext cx="254000" cy="2940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30303" sz="1650" spc="-442">
                <a:solidFill>
                  <a:srgbClr val="5D605E"/>
                </a:solidFill>
                <a:latin typeface="Arial"/>
                <a:cs typeface="Arial"/>
              </a:rPr>
              <a:t>I</a:t>
            </a:r>
            <a:r>
              <a:rPr dirty="0" sz="1750" spc="-295">
                <a:solidFill>
                  <a:srgbClr val="484B49"/>
                </a:solidFill>
                <a:latin typeface="Arial"/>
                <a:cs typeface="Arial"/>
              </a:rPr>
              <a:t>'</a:t>
            </a:r>
            <a:r>
              <a:rPr dirty="0" sz="1750" spc="-295">
                <a:solidFill>
                  <a:srgbClr val="2D3B33"/>
                </a:solidFill>
                <a:latin typeface="Arial"/>
                <a:cs typeface="Arial"/>
              </a:rPr>
              <a:t>,</a:t>
            </a:r>
            <a:r>
              <a:rPr dirty="0" sz="1750" spc="-295" b="1">
                <a:solidFill>
                  <a:srgbClr val="0A341C"/>
                </a:solidFill>
                <a:latin typeface="Arial"/>
                <a:cs typeface="Arial"/>
              </a:rPr>
              <a:t>Q</a:t>
            </a:r>
            <a:endParaRPr sz="175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5899236" y="6893477"/>
            <a:ext cx="902335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4">
              <a:lnSpc>
                <a:spcPts val="775"/>
              </a:lnSpc>
              <a:spcBef>
                <a:spcPts val="100"/>
              </a:spcBef>
            </a:pP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Start</a:t>
            </a:r>
            <a:r>
              <a:rPr dirty="0" sz="600" spc="-10">
                <a:solidFill>
                  <a:srgbClr val="2D3B33"/>
                </a:solidFill>
                <a:latin typeface="Arial"/>
                <a:cs typeface="Arial"/>
              </a:rPr>
              <a:t>i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ng</a:t>
            </a:r>
            <a:r>
              <a:rPr dirty="0" sz="60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484B49"/>
                </a:solidFill>
                <a:latin typeface="Arial"/>
                <a:cs typeface="Arial"/>
              </a:rPr>
              <a:t>from</a:t>
            </a:r>
            <a:r>
              <a:rPr dirty="0" sz="650" spc="-10">
                <a:solidFill>
                  <a:srgbClr val="5D605E"/>
                </a:solidFill>
                <a:latin typeface="Arial"/>
                <a:cs typeface="Arial"/>
              </a:rPr>
              <a:t>Cutt.ick</a:t>
            </a:r>
            <a:endParaRPr sz="650">
              <a:latin typeface="Arial"/>
              <a:cs typeface="Arial"/>
            </a:endParaRPr>
          </a:p>
          <a:p>
            <a:pPr marL="15240">
              <a:lnSpc>
                <a:spcPts val="715"/>
              </a:lnSpc>
            </a:pPr>
            <a:r>
              <a:rPr dirty="0" sz="600" spc="10">
                <a:solidFill>
                  <a:srgbClr val="484B49"/>
                </a:solidFill>
                <a:latin typeface="Arial"/>
                <a:cs typeface="Arial"/>
              </a:rPr>
              <a:t>&amp;</a:t>
            </a:r>
            <a:r>
              <a:rPr dirty="0" sz="600" spc="-20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5D605E"/>
                </a:solidFill>
                <a:latin typeface="Times New Roman"/>
                <a:cs typeface="Times New Roman"/>
              </a:rPr>
              <a:t>Bhu</a:t>
            </a:r>
            <a:r>
              <a:rPr dirty="0" sz="600" spc="10">
                <a:solidFill>
                  <a:srgbClr val="828382"/>
                </a:solidFill>
                <a:latin typeface="Times New Roman"/>
                <a:cs typeface="Times New Roman"/>
              </a:rPr>
              <a:t>b</a:t>
            </a:r>
            <a:r>
              <a:rPr dirty="0" sz="600" spc="10">
                <a:solidFill>
                  <a:srgbClr val="484B49"/>
                </a:solidFill>
                <a:latin typeface="Times New Roman"/>
                <a:cs typeface="Times New Roman"/>
              </a:rPr>
              <a:t>a</a:t>
            </a:r>
            <a:r>
              <a:rPr dirty="0" sz="600" spc="10">
                <a:solidFill>
                  <a:srgbClr val="2D3B33"/>
                </a:solidFill>
                <a:latin typeface="Times New Roman"/>
                <a:cs typeface="Times New Roman"/>
              </a:rPr>
              <a:t>n</a:t>
            </a:r>
            <a:r>
              <a:rPr dirty="0" sz="600" spc="10">
                <a:solidFill>
                  <a:srgbClr val="484B49"/>
                </a:solidFill>
                <a:latin typeface="Times New Roman"/>
                <a:cs typeface="Times New Roman"/>
              </a:rPr>
              <a:t>eswar</a:t>
            </a:r>
            <a:r>
              <a:rPr dirty="0" sz="600" spc="10">
                <a:solidFill>
                  <a:srgbClr val="939595"/>
                </a:solidFill>
                <a:latin typeface="Times New Roman"/>
                <a:cs typeface="Times New Roman"/>
              </a:rPr>
              <a:t>,</a:t>
            </a:r>
            <a:r>
              <a:rPr dirty="0" sz="600" spc="-30">
                <a:solidFill>
                  <a:srgbClr val="939595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5D605E"/>
                </a:solidFill>
                <a:latin typeface="Times New Roman"/>
                <a:cs typeface="Times New Roman"/>
              </a:rPr>
              <a:t>Odis</a:t>
            </a:r>
            <a:r>
              <a:rPr dirty="0" sz="600" spc="-10">
                <a:solidFill>
                  <a:srgbClr val="2D3B33"/>
                </a:solidFill>
                <a:latin typeface="Times New Roman"/>
                <a:cs typeface="Times New Roman"/>
              </a:rPr>
              <a:t>h</a:t>
            </a:r>
            <a:r>
              <a:rPr dirty="0" sz="600" spc="-10">
                <a:solidFill>
                  <a:srgbClr val="5D605E"/>
                </a:solidFill>
                <a:latin typeface="Times New Roman"/>
                <a:cs typeface="Times New Roman"/>
              </a:rPr>
              <a:t>�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600" spc="-10">
                <a:solidFill>
                  <a:srgbClr val="5D605E"/>
                </a:solidFill>
                <a:latin typeface="Arial"/>
                <a:cs typeface="Arial"/>
              </a:rPr>
              <a:t>Expanding</a:t>
            </a:r>
            <a:r>
              <a:rPr dirty="0" sz="650" spc="-10">
                <a:solidFill>
                  <a:srgbClr val="2D3B33"/>
                </a:solidFill>
                <a:latin typeface="Arial"/>
                <a:cs typeface="Arial"/>
              </a:rPr>
              <a:t>t</a:t>
            </a:r>
            <a:r>
              <a:rPr dirty="0" sz="650" spc="-10">
                <a:solidFill>
                  <a:srgbClr val="484B49"/>
                </a:solidFill>
                <a:latin typeface="Arial"/>
                <a:cs typeface="Arial"/>
              </a:rPr>
              <a:t>o</a:t>
            </a:r>
            <a:r>
              <a:rPr dirty="0" sz="650" spc="25">
                <a:solidFill>
                  <a:srgbClr val="484B49"/>
                </a:solidFill>
                <a:latin typeface="Arial"/>
                <a:cs typeface="Arial"/>
              </a:rPr>
              <a:t> </a:t>
            </a:r>
            <a:r>
              <a:rPr dirty="0" sz="600" spc="-25">
                <a:solidFill>
                  <a:srgbClr val="707272"/>
                </a:solidFill>
                <a:latin typeface="Arial"/>
                <a:cs typeface="Arial"/>
              </a:rPr>
              <a:t>E</a:t>
            </a:r>
            <a:r>
              <a:rPr dirty="0" sz="600" spc="-25">
                <a:solidFill>
                  <a:srgbClr val="484B49"/>
                </a:solidFill>
                <a:latin typeface="Arial"/>
                <a:cs typeface="Arial"/>
              </a:rPr>
              <a:t>ve.-</a:t>
            </a:r>
            <a:r>
              <a:rPr dirty="0" sz="600" spc="-20">
                <a:solidFill>
                  <a:srgbClr val="484B49"/>
                </a:solidFill>
                <a:latin typeface="Arial"/>
                <a:cs typeface="Arial"/>
              </a:rPr>
              <a:t>y</a:t>
            </a:r>
            <a:r>
              <a:rPr dirty="0" sz="650" spc="-20">
                <a:solidFill>
                  <a:srgbClr val="5D605E"/>
                </a:solidFill>
                <a:latin typeface="Arial"/>
                <a:cs typeface="Arial"/>
              </a:rPr>
              <a:t>Cor</a:t>
            </a:r>
            <a:r>
              <a:rPr dirty="0" sz="650" spc="-20">
                <a:solidFill>
                  <a:srgbClr val="2D3B33"/>
                </a:solidFill>
                <a:latin typeface="Arial"/>
                <a:cs typeface="Arial"/>
              </a:rPr>
              <a:t>n</a:t>
            </a:r>
            <a:r>
              <a:rPr dirty="0" sz="650" spc="-20">
                <a:solidFill>
                  <a:srgbClr val="5D605E"/>
                </a:solidFill>
                <a:latin typeface="Arial"/>
                <a:cs typeface="Arial"/>
              </a:rPr>
              <a:t>er</a:t>
            </a:r>
            <a:endParaRPr sz="65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90"/>
              </a:spcBef>
            </a:pPr>
            <a:r>
              <a:rPr dirty="0" sz="600" spc="-10">
                <a:solidFill>
                  <a:srgbClr val="5D605E"/>
                </a:solidFill>
                <a:latin typeface="Times New Roman"/>
                <a:cs typeface="Times New Roman"/>
              </a:rPr>
              <a:t>o</a:t>
            </a:r>
            <a:r>
              <a:rPr dirty="0" sz="600" spc="-10">
                <a:solidFill>
                  <a:srgbClr val="828382"/>
                </a:solidFill>
                <a:latin typeface="Times New Roman"/>
                <a:cs typeface="Times New Roman"/>
              </a:rPr>
              <a:t>fl</a:t>
            </a:r>
            <a:r>
              <a:rPr dirty="0" sz="600" spc="-10">
                <a:solidFill>
                  <a:srgbClr val="484B49"/>
                </a:solidFill>
                <a:latin typeface="Times New Roman"/>
                <a:cs typeface="Times New Roman"/>
              </a:rPr>
              <a:t>ndia</a:t>
            </a:r>
            <a:r>
              <a:rPr dirty="0" sz="600" spc="-10">
                <a:solidFill>
                  <a:srgbClr val="707272"/>
                </a:solidFill>
                <a:latin typeface="Times New Roman"/>
                <a:cs typeface="Times New Roman"/>
              </a:rPr>
              <a:t>l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5598001" y="7078096"/>
            <a:ext cx="4699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0">
                <a:solidFill>
                  <a:srgbClr val="484B49"/>
                </a:solidFill>
                <a:latin typeface="Times New Roman"/>
                <a:cs typeface="Times New Roman"/>
              </a:rPr>
              <a:t>I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593288" y="7105674"/>
            <a:ext cx="52069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0">
                <a:solidFill>
                  <a:srgbClr val="484B49"/>
                </a:solidFill>
                <a:latin typeface="Arial"/>
                <a:cs typeface="Arial"/>
              </a:rPr>
              <a:t>'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593288" y="7203728"/>
            <a:ext cx="52069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0">
                <a:solidFill>
                  <a:srgbClr val="484B49"/>
                </a:solidFill>
                <a:latin typeface="Arial"/>
                <a:cs typeface="Arial"/>
              </a:rPr>
              <a:t>'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5567888" y="7252755"/>
            <a:ext cx="118745" cy="2584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ts val="1275"/>
              </a:lnSpc>
              <a:spcBef>
                <a:spcPts val="105"/>
              </a:spcBef>
            </a:pPr>
            <a:r>
              <a:rPr dirty="0" sz="1100" spc="-25">
                <a:solidFill>
                  <a:srgbClr val="484B49"/>
                </a:solidFill>
                <a:latin typeface="Arial"/>
                <a:cs typeface="Arial"/>
              </a:rPr>
              <a:t>'</a:t>
            </a:r>
            <a:r>
              <a:rPr dirty="0" baseline="15873" sz="525" spc="-37">
                <a:solidFill>
                  <a:srgbClr val="484B49"/>
                </a:solidFill>
                <a:latin typeface="Times New Roman"/>
                <a:cs typeface="Times New Roman"/>
              </a:rPr>
              <a:t>O</a:t>
            </a:r>
            <a:endParaRPr baseline="15873" sz="525">
              <a:latin typeface="Times New Roman"/>
              <a:cs typeface="Times New Roman"/>
            </a:endParaRPr>
          </a:p>
          <a:p>
            <a:pPr marL="41275">
              <a:lnSpc>
                <a:spcPts val="555"/>
              </a:lnSpc>
            </a:pPr>
            <a:r>
              <a:rPr dirty="0" sz="500" spc="160">
                <a:solidFill>
                  <a:srgbClr val="707272"/>
                </a:solidFill>
                <a:latin typeface="Times New Roman"/>
                <a:cs typeface="Times New Roman"/>
              </a:rPr>
              <a:t>'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353085" y="7336255"/>
            <a:ext cx="34925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350" spc="-50">
                <a:solidFill>
                  <a:srgbClr val="828382"/>
                </a:solidFill>
                <a:latin typeface="Times New Roman"/>
                <a:cs typeface="Times New Roman"/>
              </a:rPr>
              <a:t>I</a:t>
            </a:r>
            <a:endParaRPr sz="350">
              <a:latin typeface="Times New Roman"/>
              <a:cs typeface="Times New Roman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5648053" y="7468882"/>
            <a:ext cx="853440" cy="5080"/>
            <a:chOff x="5648053" y="7468882"/>
            <a:chExt cx="853440" cy="5080"/>
          </a:xfrm>
        </p:grpSpPr>
        <p:sp>
          <p:nvSpPr>
            <p:cNvPr id="124" name="object 124"/>
            <p:cNvSpPr/>
            <p:nvPr/>
          </p:nvSpPr>
          <p:spPr>
            <a:xfrm>
              <a:off x="5648053" y="7471239"/>
              <a:ext cx="425450" cy="0"/>
            </a:xfrm>
            <a:custGeom>
              <a:avLst/>
              <a:gdLst/>
              <a:ahLst/>
              <a:cxnLst/>
              <a:rect l="l" t="t" r="r" b="b"/>
              <a:pathLst>
                <a:path w="425450" h="0">
                  <a:moveTo>
                    <a:pt x="0" y="0"/>
                  </a:moveTo>
                  <a:lnTo>
                    <a:pt x="425166" y="0"/>
                  </a:lnTo>
                </a:path>
              </a:pathLst>
            </a:custGeom>
            <a:ln w="4712">
              <a:solidFill>
                <a:srgbClr val="6F7171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/>
            <p:cNvSpPr/>
            <p:nvPr/>
          </p:nvSpPr>
          <p:spPr>
            <a:xfrm>
              <a:off x="6098771" y="7471239"/>
              <a:ext cx="402590" cy="0"/>
            </a:xfrm>
            <a:custGeom>
              <a:avLst/>
              <a:gdLst/>
              <a:ahLst/>
              <a:cxnLst/>
              <a:rect l="l" t="t" r="r" b="b"/>
              <a:pathLst>
                <a:path w="402589" h="0">
                  <a:moveTo>
                    <a:pt x="0" y="0"/>
                  </a:moveTo>
                  <a:lnTo>
                    <a:pt x="402301" y="0"/>
                  </a:lnTo>
                </a:path>
              </a:pathLst>
            </a:custGeom>
            <a:ln w="4712">
              <a:solidFill>
                <a:srgbClr val="2C3A32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6" name="object 126"/>
          <p:cNvSpPr txBox="1"/>
          <p:nvPr/>
        </p:nvSpPr>
        <p:spPr>
          <a:xfrm>
            <a:off x="6514024" y="7409030"/>
            <a:ext cx="15367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70">
                <a:solidFill>
                  <a:srgbClr val="484B49"/>
                </a:solidFill>
                <a:latin typeface="Times New Roman"/>
                <a:cs typeface="Times New Roman"/>
              </a:rPr>
              <a:t>-</a:t>
            </a:r>
            <a:r>
              <a:rPr dirty="0" sz="500" spc="20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500" spc="70">
                <a:solidFill>
                  <a:srgbClr val="484B49"/>
                </a:solidFill>
                <a:latin typeface="Times New Roman"/>
                <a:cs typeface="Times New Roman"/>
              </a:rPr>
              <a:t>-</a:t>
            </a:r>
            <a:r>
              <a:rPr dirty="0" sz="500" spc="20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500" spc="10">
                <a:solidFill>
                  <a:srgbClr val="2D3B33"/>
                </a:solidFill>
                <a:latin typeface="Times New Roman"/>
                <a:cs typeface="Times New Roman"/>
              </a:rPr>
              <a:t>-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6667337" y="7471239"/>
            <a:ext cx="164465" cy="0"/>
          </a:xfrm>
          <a:custGeom>
            <a:avLst/>
            <a:gdLst/>
            <a:ahLst/>
            <a:cxnLst/>
            <a:rect l="l" t="t" r="r" b="b"/>
            <a:pathLst>
              <a:path w="164465" h="0">
                <a:moveTo>
                  <a:pt x="0" y="0"/>
                </a:moveTo>
                <a:lnTo>
                  <a:pt x="163934" y="0"/>
                </a:lnTo>
              </a:path>
            </a:pathLst>
          </a:custGeom>
          <a:ln w="4712">
            <a:solidFill>
              <a:srgbClr val="2C3A32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 txBox="1"/>
          <p:nvPr/>
        </p:nvSpPr>
        <p:spPr>
          <a:xfrm>
            <a:off x="6838045" y="7409030"/>
            <a:ext cx="21971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155">
                <a:solidFill>
                  <a:srgbClr val="5D605E"/>
                </a:solidFill>
                <a:latin typeface="Times New Roman"/>
                <a:cs typeface="Times New Roman"/>
              </a:rPr>
              <a:t>-</a:t>
            </a:r>
            <a:r>
              <a:rPr dirty="0" sz="500" spc="-10">
                <a:solidFill>
                  <a:srgbClr val="5D605E"/>
                </a:solidFill>
                <a:latin typeface="Times New Roman"/>
                <a:cs typeface="Times New Roman"/>
              </a:rPr>
              <a:t> </a:t>
            </a:r>
            <a:r>
              <a:rPr dirty="0" sz="500" spc="155">
                <a:solidFill>
                  <a:srgbClr val="484B49"/>
                </a:solidFill>
                <a:latin typeface="Times New Roman"/>
                <a:cs typeface="Times New Roman"/>
              </a:rPr>
              <a:t>-</a:t>
            </a:r>
            <a:r>
              <a:rPr dirty="0" sz="500" spc="-65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500" spc="155">
                <a:solidFill>
                  <a:srgbClr val="484B49"/>
                </a:solidFill>
                <a:latin typeface="Times New Roman"/>
                <a:cs typeface="Times New Roman"/>
              </a:rPr>
              <a:t>-</a:t>
            </a:r>
            <a:r>
              <a:rPr dirty="0" sz="500" spc="-60">
                <a:solidFill>
                  <a:srgbClr val="484B49"/>
                </a:solidFill>
                <a:latin typeface="Times New Roman"/>
                <a:cs typeface="Times New Roman"/>
              </a:rPr>
              <a:t> </a:t>
            </a:r>
            <a:r>
              <a:rPr dirty="0" sz="500" spc="105">
                <a:solidFill>
                  <a:srgbClr val="484B49"/>
                </a:solidFill>
                <a:latin typeface="Times New Roman"/>
                <a:cs typeface="Times New Roman"/>
              </a:rPr>
              <a:t>-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7058607" y="7471239"/>
            <a:ext cx="271780" cy="0"/>
          </a:xfrm>
          <a:custGeom>
            <a:avLst/>
            <a:gdLst/>
            <a:ahLst/>
            <a:cxnLst/>
            <a:rect l="l" t="t" r="r" b="b"/>
            <a:pathLst>
              <a:path w="271779" h="0">
                <a:moveTo>
                  <a:pt x="0" y="0"/>
                </a:moveTo>
                <a:lnTo>
                  <a:pt x="81857" y="0"/>
                </a:lnTo>
              </a:path>
              <a:path w="271779" h="0">
                <a:moveTo>
                  <a:pt x="91704" y="0"/>
                </a:moveTo>
                <a:lnTo>
                  <a:pt x="173561" y="0"/>
                </a:lnTo>
              </a:path>
              <a:path w="271779" h="0">
                <a:moveTo>
                  <a:pt x="189522" y="0"/>
                </a:moveTo>
                <a:lnTo>
                  <a:pt x="271379" y="0"/>
                </a:lnTo>
              </a:path>
            </a:pathLst>
          </a:custGeom>
          <a:ln w="4712">
            <a:solidFill>
              <a:srgbClr val="474A48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 txBox="1"/>
          <p:nvPr/>
        </p:nvSpPr>
        <p:spPr>
          <a:xfrm>
            <a:off x="7306791" y="7409030"/>
            <a:ext cx="4699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0" i="1">
                <a:solidFill>
                  <a:srgbClr val="939595"/>
                </a:solidFill>
                <a:latin typeface="Times New Roman"/>
                <a:cs typeface="Times New Roman"/>
              </a:rPr>
              <a:t>I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068005" y="7438014"/>
            <a:ext cx="226695" cy="409575"/>
          </a:xfrm>
          <a:prstGeom prst="rect">
            <a:avLst/>
          </a:prstGeom>
          <a:solidFill>
            <a:srgbClr val="11361F"/>
          </a:solidFill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dirty="0" sz="2300" spc="25" b="1" i="1">
                <a:solidFill>
                  <a:srgbClr val="E4F6EB"/>
                </a:solidFill>
                <a:latin typeface="Arial"/>
                <a:cs typeface="Arial"/>
              </a:rPr>
              <a:t>0</a:t>
            </a:r>
            <a:endParaRPr sz="23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444238" y="7629004"/>
            <a:ext cx="1710055" cy="146685"/>
          </a:xfrm>
          <a:prstGeom prst="rect">
            <a:avLst/>
          </a:prstGeom>
          <a:solidFill>
            <a:srgbClr val="11361F"/>
          </a:solidFill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dirty="0" sz="800">
                <a:solidFill>
                  <a:srgbClr val="D1E8D8"/>
                </a:solidFill>
                <a:latin typeface="Arial"/>
                <a:cs typeface="Arial"/>
              </a:rPr>
              <a:t>Start</a:t>
            </a:r>
            <a:r>
              <a:rPr dirty="0" sz="800" spc="-30">
                <a:solidFill>
                  <a:srgbClr val="D1E8D8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E4F6EB"/>
                </a:solidFill>
                <a:latin typeface="Arial"/>
                <a:cs typeface="Arial"/>
              </a:rPr>
              <a:t>Lo</a:t>
            </a:r>
            <a:r>
              <a:rPr dirty="0" sz="800">
                <a:solidFill>
                  <a:srgbClr val="BFDAC8"/>
                </a:solidFill>
                <a:latin typeface="Arial"/>
                <a:cs typeface="Arial"/>
              </a:rPr>
              <a:t>cal,</a:t>
            </a:r>
            <a:r>
              <a:rPr dirty="0" sz="800" spc="5">
                <a:solidFill>
                  <a:srgbClr val="BFDAC8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D1E8D8"/>
                </a:solidFill>
                <a:latin typeface="Arial"/>
                <a:cs typeface="Arial"/>
              </a:rPr>
              <a:t>Go</a:t>
            </a:r>
            <a:r>
              <a:rPr dirty="0" sz="800" spc="100">
                <a:solidFill>
                  <a:srgbClr val="D1E8D8"/>
                </a:solidFill>
                <a:latin typeface="Arial"/>
                <a:cs typeface="Arial"/>
              </a:rPr>
              <a:t> </a:t>
            </a:r>
            <a:r>
              <a:rPr dirty="0" sz="800" spc="40">
                <a:solidFill>
                  <a:srgbClr val="D1E8D8"/>
                </a:solidFill>
                <a:latin typeface="Arial"/>
                <a:cs typeface="Arial"/>
              </a:rPr>
              <a:t>Globalwith</a:t>
            </a:r>
            <a:r>
              <a:rPr dirty="0" sz="800" spc="40" b="1">
                <a:solidFill>
                  <a:srgbClr val="E4F6EB"/>
                </a:solidFill>
                <a:latin typeface="Arial"/>
                <a:cs typeface="Arial"/>
              </a:rPr>
              <a:t>UKODO</a:t>
            </a:r>
            <a:endParaRPr sz="8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3508283" y="7643921"/>
            <a:ext cx="2421255" cy="122555"/>
          </a:xfrm>
          <a:prstGeom prst="rect">
            <a:avLst/>
          </a:prstGeom>
          <a:solidFill>
            <a:srgbClr val="11361F"/>
          </a:solidFill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r>
              <a:rPr dirty="0" sz="700" spc="-10">
                <a:solidFill>
                  <a:srgbClr val="D1E8D8"/>
                </a:solidFill>
                <a:latin typeface="Arial"/>
                <a:cs typeface="Arial"/>
              </a:rPr>
              <a:t>Empowering</a:t>
            </a:r>
            <a:r>
              <a:rPr dirty="0" sz="700">
                <a:solidFill>
                  <a:srgbClr val="D1E8D8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BFDAC8"/>
                </a:solidFill>
                <a:latin typeface="Arial"/>
                <a:cs typeface="Arial"/>
              </a:rPr>
              <a:t>Homes.</a:t>
            </a:r>
            <a:r>
              <a:rPr dirty="0" sz="700" spc="-65">
                <a:solidFill>
                  <a:srgbClr val="BFDAC8"/>
                </a:solidFill>
                <a:latin typeface="Arial"/>
                <a:cs typeface="Arial"/>
              </a:rPr>
              <a:t> </a:t>
            </a:r>
            <a:r>
              <a:rPr dirty="0" sz="700">
                <a:solidFill>
                  <a:srgbClr val="BFDAC8"/>
                </a:solidFill>
                <a:latin typeface="Arial"/>
                <a:cs typeface="Arial"/>
              </a:rPr>
              <a:t>Supporting</a:t>
            </a:r>
            <a:r>
              <a:rPr dirty="0" sz="700" spc="-55">
                <a:solidFill>
                  <a:srgbClr val="BFDAC8"/>
                </a:solidFill>
                <a:latin typeface="Arial"/>
                <a:cs typeface="Arial"/>
              </a:rPr>
              <a:t> </a:t>
            </a:r>
            <a:r>
              <a:rPr dirty="0" sz="700" spc="-20">
                <a:solidFill>
                  <a:srgbClr val="D1E8D8"/>
                </a:solidFill>
                <a:latin typeface="Arial"/>
                <a:cs typeface="Arial"/>
              </a:rPr>
              <a:t>Profess</a:t>
            </a:r>
            <a:r>
              <a:rPr dirty="0" sz="700" spc="-20">
                <a:solidFill>
                  <a:srgbClr val="ACB1AC"/>
                </a:solidFill>
                <a:latin typeface="Arial"/>
                <a:cs typeface="Arial"/>
              </a:rPr>
              <a:t>i</a:t>
            </a:r>
            <a:r>
              <a:rPr dirty="0" sz="700" spc="-20">
                <a:solidFill>
                  <a:srgbClr val="BFDAC8"/>
                </a:solidFill>
                <a:latin typeface="Arial"/>
                <a:cs typeface="Arial"/>
              </a:rPr>
              <a:t>ona</a:t>
            </a:r>
            <a:r>
              <a:rPr dirty="0" sz="700" spc="-20">
                <a:solidFill>
                  <a:srgbClr val="E4F6EB"/>
                </a:solidFill>
                <a:latin typeface="Arial"/>
                <a:cs typeface="Arial"/>
              </a:rPr>
              <a:t>l</a:t>
            </a:r>
            <a:r>
              <a:rPr dirty="0" sz="700" spc="-20">
                <a:solidFill>
                  <a:srgbClr val="BFDAC8"/>
                </a:solidFill>
                <a:latin typeface="Arial"/>
                <a:cs typeface="Arial"/>
              </a:rPr>
              <a:t>s.</a:t>
            </a:r>
            <a:r>
              <a:rPr dirty="0" sz="700" spc="-50">
                <a:solidFill>
                  <a:srgbClr val="BFDAC8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D1E8D8"/>
                </a:solidFill>
                <a:latin typeface="Arial"/>
                <a:cs typeface="Arial"/>
              </a:rPr>
              <a:t>Building</a:t>
            </a:r>
            <a:r>
              <a:rPr dirty="0" sz="700" spc="15">
                <a:solidFill>
                  <a:srgbClr val="D1E8D8"/>
                </a:solidFill>
                <a:latin typeface="Arial"/>
                <a:cs typeface="Arial"/>
              </a:rPr>
              <a:t> </a:t>
            </a:r>
            <a:r>
              <a:rPr dirty="0" sz="700" spc="-10">
                <a:solidFill>
                  <a:srgbClr val="BFDAC8"/>
                </a:solidFill>
                <a:latin typeface="Arial"/>
                <a:cs typeface="Arial"/>
              </a:rPr>
              <a:t>Trust.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4308" y="5873795"/>
            <a:ext cx="311794" cy="4228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8541" y="4813580"/>
            <a:ext cx="189521" cy="4657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10128" y="2791205"/>
            <a:ext cx="446371" cy="38608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2791205"/>
            <a:ext cx="0" cy="4737735"/>
          </a:xfrm>
          <a:custGeom>
            <a:avLst/>
            <a:gdLst/>
            <a:ahLst/>
            <a:cxnLst/>
            <a:rect l="l" t="t" r="r" b="b"/>
            <a:pathLst>
              <a:path w="0" h="4737734">
                <a:moveTo>
                  <a:pt x="0" y="4712208"/>
                </a:moveTo>
                <a:lnTo>
                  <a:pt x="0" y="0"/>
                </a:lnTo>
              </a:path>
            </a:pathLst>
          </a:custGeom>
          <a:ln w="3175">
            <a:solidFill>
              <a:srgbClr val="464B4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11395" y="2791205"/>
            <a:ext cx="3705225" cy="0"/>
          </a:xfrm>
          <a:custGeom>
            <a:avLst/>
            <a:gdLst/>
            <a:ahLst/>
            <a:cxnLst/>
            <a:rect l="l" t="t" r="r" b="b"/>
            <a:pathLst>
              <a:path w="3705225" h="0">
                <a:moveTo>
                  <a:pt x="0" y="0"/>
                </a:moveTo>
                <a:lnTo>
                  <a:pt x="3704848" y="0"/>
                </a:lnTo>
              </a:path>
            </a:pathLst>
          </a:custGeom>
          <a:ln w="3175">
            <a:solidFill>
              <a:srgbClr val="5D605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0793" y="2791205"/>
            <a:ext cx="501650" cy="0"/>
          </a:xfrm>
          <a:custGeom>
            <a:avLst/>
            <a:gdLst/>
            <a:ahLst/>
            <a:cxnLst/>
            <a:rect l="l" t="t" r="r" b="b"/>
            <a:pathLst>
              <a:path w="501650" h="0">
                <a:moveTo>
                  <a:pt x="0" y="0"/>
                </a:moveTo>
                <a:lnTo>
                  <a:pt x="501316" y="0"/>
                </a:lnTo>
              </a:path>
            </a:pathLst>
          </a:custGeom>
          <a:ln w="3175">
            <a:solidFill>
              <a:srgbClr val="5D605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36732" y="4176225"/>
            <a:ext cx="1376045" cy="0"/>
          </a:xfrm>
          <a:custGeom>
            <a:avLst/>
            <a:gdLst/>
            <a:ahLst/>
            <a:cxnLst/>
            <a:rect l="l" t="t" r="r" b="b"/>
            <a:pathLst>
              <a:path w="1376045" h="0">
                <a:moveTo>
                  <a:pt x="0" y="0"/>
                </a:moveTo>
                <a:lnTo>
                  <a:pt x="1375562" y="0"/>
                </a:lnTo>
              </a:path>
            </a:pathLst>
          </a:custGeom>
          <a:ln w="61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21856" y="4176225"/>
            <a:ext cx="1162050" cy="0"/>
          </a:xfrm>
          <a:custGeom>
            <a:avLst/>
            <a:gdLst/>
            <a:ahLst/>
            <a:cxnLst/>
            <a:rect l="l" t="t" r="r" b="b"/>
            <a:pathLst>
              <a:path w="1162050" h="0">
                <a:moveTo>
                  <a:pt x="0" y="0"/>
                </a:moveTo>
                <a:lnTo>
                  <a:pt x="1161586" y="0"/>
                </a:lnTo>
              </a:path>
            </a:pathLst>
          </a:custGeom>
          <a:ln w="61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88852" y="3088500"/>
            <a:ext cx="7429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65">
                <a:solidFill>
                  <a:srgbClr val="132A1C"/>
                </a:solidFill>
                <a:latin typeface="Arial"/>
                <a:cs typeface="Arial"/>
              </a:rPr>
              <a:t>�</a:t>
            </a:r>
            <a:endParaRPr sz="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1692" y="3266225"/>
            <a:ext cx="74295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65">
                <a:solidFill>
                  <a:srgbClr val="1F5611"/>
                </a:solidFill>
                <a:latin typeface="Arial"/>
                <a:cs typeface="Arial"/>
              </a:rPr>
              <a:t>�</a:t>
            </a:r>
            <a:endParaRPr sz="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9064" y="3250137"/>
            <a:ext cx="1209040" cy="459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2930"/>
              </a:lnSpc>
              <a:spcBef>
                <a:spcPts val="110"/>
              </a:spcBef>
            </a:pPr>
            <a:r>
              <a:rPr dirty="0" sz="2450" spc="-10" b="1">
                <a:solidFill>
                  <a:srgbClr val="132A1C"/>
                </a:solidFill>
                <a:latin typeface="Arial"/>
                <a:cs typeface="Arial"/>
              </a:rPr>
              <a:t>UKODO</a:t>
            </a:r>
            <a:endParaRPr sz="2450">
              <a:latin typeface="Arial"/>
              <a:cs typeface="Arial"/>
            </a:endParaRPr>
          </a:p>
          <a:p>
            <a:pPr marL="15240">
              <a:lnSpc>
                <a:spcPts val="470"/>
              </a:lnSpc>
            </a:pPr>
            <a:r>
              <a:rPr dirty="0" sz="400" spc="20">
                <a:solidFill>
                  <a:srgbClr val="6E706E"/>
                </a:solidFill>
                <a:latin typeface="Arial"/>
                <a:cs typeface="Arial"/>
              </a:rPr>
              <a:t>-</a:t>
            </a:r>
            <a:r>
              <a:rPr dirty="0" sz="400" spc="360">
                <a:solidFill>
                  <a:srgbClr val="6E706E"/>
                </a:solidFill>
                <a:latin typeface="Arial"/>
                <a:cs typeface="Arial"/>
              </a:rPr>
              <a:t>  </a:t>
            </a:r>
            <a:r>
              <a:rPr dirty="0" sz="400" spc="50">
                <a:solidFill>
                  <a:srgbClr val="464B48"/>
                </a:solidFill>
                <a:latin typeface="Arial"/>
                <a:cs typeface="Arial"/>
              </a:rPr>
              <a:t>S</a:t>
            </a:r>
            <a:r>
              <a:rPr dirty="0" sz="400" spc="50">
                <a:solidFill>
                  <a:srgbClr val="2B382F"/>
                </a:solidFill>
                <a:latin typeface="Arial"/>
                <a:cs typeface="Arial"/>
              </a:rPr>
              <a:t>E</a:t>
            </a:r>
            <a:r>
              <a:rPr dirty="0" sz="400" spc="50">
                <a:solidFill>
                  <a:srgbClr val="464B48"/>
                </a:solidFill>
                <a:latin typeface="Arial"/>
                <a:cs typeface="Arial"/>
              </a:rPr>
              <a:t>RV</a:t>
            </a:r>
            <a:r>
              <a:rPr dirty="0" sz="400" spc="5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dirty="0" sz="400" spc="50">
                <a:solidFill>
                  <a:srgbClr val="464B48"/>
                </a:solidFill>
                <a:latin typeface="Arial"/>
                <a:cs typeface="Arial"/>
              </a:rPr>
              <a:t>CES</a:t>
            </a:r>
            <a:r>
              <a:rPr dirty="0" sz="400" spc="12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00" spc="65">
                <a:solidFill>
                  <a:srgbClr val="464B48"/>
                </a:solidFill>
                <a:latin typeface="Arial"/>
                <a:cs typeface="Arial"/>
              </a:rPr>
              <a:t>THAT</a:t>
            </a:r>
            <a:r>
              <a:rPr dirty="0" sz="400" spc="4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00" spc="20">
                <a:solidFill>
                  <a:srgbClr val="464B48"/>
                </a:solidFill>
                <a:latin typeface="Arial"/>
                <a:cs typeface="Arial"/>
              </a:rPr>
              <a:t>COME.</a:t>
            </a:r>
            <a:r>
              <a:rPr dirty="0" sz="400" spc="1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00" spc="20">
                <a:solidFill>
                  <a:srgbClr val="464B48"/>
                </a:solidFill>
                <a:latin typeface="Arial"/>
                <a:cs typeface="Arial"/>
              </a:rPr>
              <a:t>TO</a:t>
            </a:r>
            <a:r>
              <a:rPr dirty="0" sz="400" spc="14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00" spc="20">
                <a:solidFill>
                  <a:srgbClr val="464B48"/>
                </a:solidFill>
                <a:latin typeface="Arial"/>
                <a:cs typeface="Arial"/>
              </a:rPr>
              <a:t>YOU</a:t>
            </a:r>
            <a:r>
              <a:rPr dirty="0" sz="400" spc="8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00" spc="-50">
                <a:solidFill>
                  <a:srgbClr val="6E706E"/>
                </a:solidFill>
                <a:latin typeface="Arial"/>
                <a:cs typeface="Arial"/>
              </a:rPr>
              <a:t>-</a:t>
            </a:r>
            <a:endParaRPr sz="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0315" y="3908431"/>
            <a:ext cx="93091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2B382F"/>
                </a:solidFill>
                <a:latin typeface="Arial"/>
                <a:cs typeface="Arial"/>
              </a:rPr>
              <a:t>Ma</a:t>
            </a:r>
            <a:r>
              <a:rPr dirty="0" sz="750">
                <a:solidFill>
                  <a:srgbClr val="132A1C"/>
                </a:solidFill>
                <a:latin typeface="Arial"/>
                <a:cs typeface="Arial"/>
              </a:rPr>
              <a:t>r</a:t>
            </a:r>
            <a:r>
              <a:rPr dirty="0" sz="750">
                <a:solidFill>
                  <a:srgbClr val="464B48"/>
                </a:solidFill>
                <a:latin typeface="Arial"/>
                <a:cs typeface="Arial"/>
              </a:rPr>
              <a:t>k</a:t>
            </a:r>
            <a:r>
              <a:rPr dirty="0" sz="750">
                <a:solidFill>
                  <a:srgbClr val="2B382F"/>
                </a:solidFill>
                <a:latin typeface="Arial"/>
                <a:cs typeface="Arial"/>
              </a:rPr>
              <a:t>e</a:t>
            </a:r>
            <a:r>
              <a:rPr dirty="0" sz="750">
                <a:solidFill>
                  <a:srgbClr val="464B48"/>
                </a:solidFill>
                <a:latin typeface="Arial"/>
                <a:cs typeface="Arial"/>
              </a:rPr>
              <a:t>t</a:t>
            </a:r>
            <a:r>
              <a:rPr dirty="0" sz="750" spc="24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132A1C"/>
                </a:solidFill>
                <a:latin typeface="Arial"/>
                <a:cs typeface="Arial"/>
              </a:rPr>
              <a:t>O</a:t>
            </a:r>
            <a:r>
              <a:rPr dirty="0" sz="750" spc="-10">
                <a:solidFill>
                  <a:srgbClr val="2B382F"/>
                </a:solidFill>
                <a:latin typeface="Arial"/>
                <a:cs typeface="Arial"/>
              </a:rPr>
              <a:t>pport</a:t>
            </a:r>
            <a:r>
              <a:rPr dirty="0" sz="750" spc="-10">
                <a:solidFill>
                  <a:srgbClr val="464B48"/>
                </a:solidFill>
                <a:latin typeface="Arial"/>
                <a:cs typeface="Arial"/>
              </a:rPr>
              <a:t>un</a:t>
            </a:r>
            <a:r>
              <a:rPr dirty="0" sz="750" spc="-10">
                <a:solidFill>
                  <a:srgbClr val="2B382F"/>
                </a:solidFill>
                <a:latin typeface="Arial"/>
                <a:cs typeface="Arial"/>
              </a:rPr>
              <a:t>ity</a:t>
            </a:r>
            <a:endParaRPr sz="7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0508" y="3925540"/>
            <a:ext cx="388620" cy="138747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105410" marR="5080">
              <a:lnSpc>
                <a:spcPts val="3379"/>
              </a:lnSpc>
              <a:spcBef>
                <a:spcPts val="815"/>
              </a:spcBef>
            </a:pPr>
            <a:r>
              <a:rPr dirty="0" sz="3400" spc="175" b="1">
                <a:solidFill>
                  <a:srgbClr val="0A4423"/>
                </a:solidFill>
                <a:latin typeface="Arial"/>
                <a:cs typeface="Arial"/>
              </a:rPr>
              <a:t>e </a:t>
            </a:r>
            <a:r>
              <a:rPr dirty="0" sz="3400" spc="60" b="1">
                <a:solidFill>
                  <a:srgbClr val="132A1C"/>
                </a:solidFill>
                <a:latin typeface="Arial"/>
                <a:cs typeface="Arial"/>
              </a:rPr>
              <a:t>e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2500" spc="15" b="1">
                <a:solidFill>
                  <a:srgbClr val="132A1C"/>
                </a:solidFill>
                <a:latin typeface="Arial"/>
                <a:cs typeface="Arial"/>
              </a:rPr>
              <a:t>8</a:t>
            </a:r>
            <a:endParaRPr sz="2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3979" y="4091490"/>
            <a:ext cx="987425" cy="33718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20320">
              <a:lnSpc>
                <a:spcPct val="100000"/>
              </a:lnSpc>
              <a:spcBef>
                <a:spcPts val="355"/>
              </a:spcBef>
            </a:pPr>
            <a:r>
              <a:rPr dirty="0" sz="550" spc="10">
                <a:solidFill>
                  <a:srgbClr val="2B382F"/>
                </a:solidFill>
                <a:latin typeface="Arial"/>
                <a:cs typeface="Arial"/>
              </a:rPr>
              <a:t>Hug</a:t>
            </a:r>
            <a:r>
              <a:rPr dirty="0" sz="550" spc="10">
                <a:solidFill>
                  <a:srgbClr val="464B48"/>
                </a:solidFill>
                <a:latin typeface="Arial"/>
                <a:cs typeface="Arial"/>
              </a:rPr>
              <a:t>e</a:t>
            </a:r>
            <a:r>
              <a:rPr dirty="0" sz="550" spc="-3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10">
                <a:solidFill>
                  <a:srgbClr val="2B382F"/>
                </a:solidFill>
                <a:latin typeface="Arial"/>
                <a:cs typeface="Arial"/>
              </a:rPr>
              <a:t>&amp;</a:t>
            </a:r>
            <a:r>
              <a:rPr dirty="0" sz="550" spc="15">
                <a:solidFill>
                  <a:srgbClr val="2B382F"/>
                </a:solidFill>
                <a:latin typeface="Arial"/>
                <a:cs typeface="Arial"/>
              </a:rPr>
              <a:t> </a:t>
            </a:r>
            <a:r>
              <a:rPr dirty="0" sz="550" spc="10">
                <a:solidFill>
                  <a:srgbClr val="464B48"/>
                </a:solidFill>
                <a:latin typeface="Arial"/>
                <a:cs typeface="Arial"/>
              </a:rPr>
              <a:t>Growing</a:t>
            </a:r>
            <a:r>
              <a:rPr dirty="0" sz="550" spc="-4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Market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450" spc="35">
                <a:solidFill>
                  <a:srgbClr val="7E807E"/>
                </a:solidFill>
                <a:latin typeface="Arial"/>
                <a:cs typeface="Arial"/>
              </a:rPr>
              <a:t>T</a:t>
            </a:r>
            <a:r>
              <a:rPr dirty="0" sz="450" spc="35">
                <a:solidFill>
                  <a:srgbClr val="5D605D"/>
                </a:solidFill>
                <a:latin typeface="Arial"/>
                <a:cs typeface="Arial"/>
              </a:rPr>
              <a:t>�</a:t>
            </a:r>
            <a:r>
              <a:rPr dirty="0" sz="450" spc="18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450" spc="15">
                <a:solidFill>
                  <a:srgbClr val="5D605D"/>
                </a:solidFill>
                <a:latin typeface="Arial"/>
                <a:cs typeface="Arial"/>
              </a:rPr>
              <a:t>h.Ol'M</a:t>
            </a:r>
            <a:r>
              <a:rPr dirty="0" sz="450" spc="15">
                <a:solidFill>
                  <a:srgbClr val="464B48"/>
                </a:solidFill>
                <a:latin typeface="Arial"/>
                <a:cs typeface="Arial"/>
              </a:rPr>
              <a:t>�</a:t>
            </a:r>
            <a:r>
              <a:rPr dirty="0" sz="450" spc="15">
                <a:solidFill>
                  <a:srgbClr val="2B382F"/>
                </a:solidFill>
                <a:latin typeface="Arial"/>
                <a:cs typeface="Arial"/>
              </a:rPr>
              <a:t>e</a:t>
            </a:r>
            <a:r>
              <a:rPr dirty="0" sz="450" spc="15">
                <a:solidFill>
                  <a:srgbClr val="5D605D"/>
                </a:solidFill>
                <a:latin typeface="Arial"/>
                <a:cs typeface="Arial"/>
              </a:rPr>
              <a:t>rvkes:</a:t>
            </a:r>
            <a:r>
              <a:rPr dirty="0" sz="450" spc="15">
                <a:solidFill>
                  <a:srgbClr val="464B48"/>
                </a:solidFill>
                <a:latin typeface="Arial"/>
                <a:cs typeface="Arial"/>
              </a:rPr>
              <a:t>m�</a:t>
            </a:r>
            <a:r>
              <a:rPr dirty="0" sz="450" spc="76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8E908E"/>
                </a:solidFill>
                <a:latin typeface="Arial"/>
                <a:cs typeface="Arial"/>
              </a:rPr>
              <a:t>I</a:t>
            </a: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n</a:t>
            </a:r>
            <a:r>
              <a:rPr dirty="0" sz="450" spc="3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 spc="-5">
                <a:solidFill>
                  <a:srgbClr val="6E706E"/>
                </a:solidFill>
                <a:latin typeface="Arial"/>
                <a:cs typeface="Arial"/>
              </a:rPr>
              <a:t>ltld!-</a:t>
            </a:r>
            <a:r>
              <a:rPr dirty="0" sz="450" spc="-250">
                <a:solidFill>
                  <a:srgbClr val="464B48"/>
                </a:solidFill>
                <a:latin typeface="Arial"/>
                <a:cs typeface="Arial"/>
              </a:rPr>
              <a:t>a</a:t>
            </a:r>
            <a:endParaRPr sz="45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spcBef>
                <a:spcPts val="180"/>
              </a:spcBef>
            </a:pPr>
            <a:r>
              <a:rPr dirty="0" sz="500" spc="-10">
                <a:solidFill>
                  <a:srgbClr val="6E706E"/>
                </a:solidFill>
                <a:latin typeface="Times New Roman"/>
                <a:cs typeface="Times New Roman"/>
              </a:rPr>
              <a:t>is</a:t>
            </a:r>
            <a:r>
              <a:rPr dirty="0" sz="500" spc="-30">
                <a:solidFill>
                  <a:srgbClr val="6E706E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6E706E"/>
                </a:solidFill>
                <a:latin typeface="Arial"/>
                <a:cs typeface="Arial"/>
              </a:rPr>
              <a:t>'!70Wing</a:t>
            </a:r>
            <a:r>
              <a:rPr dirty="0" sz="450" spc="-10">
                <a:solidFill>
                  <a:srgbClr val="6E706E"/>
                </a:solidFill>
                <a:latin typeface="Arial"/>
                <a:cs typeface="Arial"/>
              </a:rPr>
              <a:t>f'api</a:t>
            </a:r>
            <a:r>
              <a:rPr dirty="0" sz="450" spc="-10">
                <a:solidFill>
                  <a:srgbClr val="464B48"/>
                </a:solidFill>
                <a:latin typeface="Arial"/>
                <a:cs typeface="Arial"/>
              </a:rPr>
              <a:t>d</a:t>
            </a:r>
            <a:r>
              <a:rPr dirty="0" sz="450" spc="-10">
                <a:solidFill>
                  <a:srgbClr val="7E807E"/>
                </a:solidFill>
                <a:latin typeface="Arial"/>
                <a:cs typeface="Arial"/>
              </a:rPr>
              <a:t>ly.</a:t>
            </a:r>
            <a:endParaRPr sz="4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3196" y="4508946"/>
            <a:ext cx="941705" cy="39751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 indent="11430">
              <a:lnSpc>
                <a:spcPct val="115100"/>
              </a:lnSpc>
              <a:spcBef>
                <a:spcPts val="50"/>
              </a:spcBef>
            </a:pPr>
            <a:r>
              <a:rPr dirty="0" sz="600">
                <a:solidFill>
                  <a:srgbClr val="132A1C"/>
                </a:solidFill>
                <a:latin typeface="Times New Roman"/>
                <a:cs typeface="Times New Roman"/>
              </a:rPr>
              <a:t>l</a:t>
            </a:r>
            <a:r>
              <a:rPr dirty="0" sz="600">
                <a:solidFill>
                  <a:srgbClr val="2B382F"/>
                </a:solidFill>
                <a:latin typeface="Times New Roman"/>
                <a:cs typeface="Times New Roman"/>
              </a:rPr>
              <a:t>n</a:t>
            </a:r>
            <a:r>
              <a:rPr dirty="0" sz="600">
                <a:solidFill>
                  <a:srgbClr val="5D605D"/>
                </a:solidFill>
                <a:latin typeface="Times New Roman"/>
                <a:cs typeface="Times New Roman"/>
              </a:rPr>
              <a:t>c:r</a:t>
            </a:r>
            <a:r>
              <a:rPr dirty="0" sz="600">
                <a:solidFill>
                  <a:srgbClr val="2B382F"/>
                </a:solidFill>
                <a:latin typeface="Times New Roman"/>
                <a:cs typeface="Times New Roman"/>
              </a:rPr>
              <a:t>e</a:t>
            </a:r>
            <a:r>
              <a:rPr dirty="0" sz="600">
                <a:solidFill>
                  <a:srgbClr val="464B48"/>
                </a:solidFill>
                <a:latin typeface="Times New Roman"/>
                <a:cs typeface="Times New Roman"/>
              </a:rPr>
              <a:t>as</a:t>
            </a:r>
            <a:r>
              <a:rPr dirty="0" sz="600">
                <a:solidFill>
                  <a:srgbClr val="2B382F"/>
                </a:solidFill>
                <a:latin typeface="Times New Roman"/>
                <a:cs typeface="Times New Roman"/>
              </a:rPr>
              <a:t>ing </a:t>
            </a:r>
            <a:r>
              <a:rPr dirty="0" sz="600" spc="-10">
                <a:solidFill>
                  <a:srgbClr val="464B48"/>
                </a:solidFill>
                <a:latin typeface="Times New Roman"/>
                <a:cs typeface="Times New Roman"/>
              </a:rPr>
              <a:t>Demand</a:t>
            </a:r>
            <a:r>
              <a:rPr dirty="0" sz="600" spc="500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Urba</a:t>
            </a:r>
            <a:r>
              <a:rPr dirty="0" sz="450">
                <a:solidFill>
                  <a:srgbClr val="6E706E"/>
                </a:solidFill>
                <a:latin typeface="Arial"/>
                <a:cs typeface="Arial"/>
              </a:rPr>
              <a:t>niu,:t;ic,ri,</a:t>
            </a:r>
            <a:r>
              <a:rPr dirty="0" sz="450" spc="180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6E706E"/>
                </a:solidFill>
                <a:latin typeface="Arial"/>
                <a:cs typeface="Arial"/>
              </a:rPr>
              <a:t>bu$y</a:t>
            </a:r>
            <a:r>
              <a:rPr dirty="0" sz="450">
                <a:solidFill>
                  <a:srgbClr val="2B382F"/>
                </a:solidFill>
                <a:latin typeface="Arial"/>
                <a:cs typeface="Arial"/>
              </a:rPr>
              <a:t>l</a:t>
            </a:r>
            <a:r>
              <a:rPr dirty="0" sz="450">
                <a:solidFill>
                  <a:srgbClr val="8E908E"/>
                </a:solidFill>
                <a:latin typeface="Arial"/>
                <a:cs typeface="Arial"/>
              </a:rPr>
              <a:t>i</a:t>
            </a: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fes</a:t>
            </a:r>
            <a:r>
              <a:rPr dirty="0" sz="450">
                <a:solidFill>
                  <a:srgbClr val="6E706E"/>
                </a:solidFill>
                <a:latin typeface="Arial"/>
                <a:cs typeface="Arial"/>
              </a:rPr>
              <a:t>tyle3</a:t>
            </a:r>
            <a:r>
              <a:rPr dirty="0" sz="450" spc="90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6E706E"/>
                </a:solidFill>
                <a:latin typeface="Arial"/>
                <a:cs typeface="Arial"/>
              </a:rPr>
              <a:t>,md</a:t>
            </a:r>
            <a:r>
              <a:rPr dirty="0" sz="550" spc="500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500" spc="10">
                <a:solidFill>
                  <a:srgbClr val="5D605D"/>
                </a:solidFill>
                <a:latin typeface="Times New Roman"/>
                <a:cs typeface="Times New Roman"/>
              </a:rPr>
              <a:t>dua</a:t>
            </a:r>
            <a:r>
              <a:rPr dirty="0" sz="500" spc="10">
                <a:solidFill>
                  <a:srgbClr val="7E807E"/>
                </a:solidFill>
                <a:latin typeface="Times New Roman"/>
                <a:cs typeface="Times New Roman"/>
              </a:rPr>
              <a:t>J..i</a:t>
            </a:r>
            <a:r>
              <a:rPr dirty="0" sz="500" spc="10">
                <a:solidFill>
                  <a:srgbClr val="5D605D"/>
                </a:solidFill>
                <a:latin typeface="Times New Roman"/>
                <a:cs typeface="Times New Roman"/>
              </a:rPr>
              <a:t>ncoma</a:t>
            </a:r>
            <a:r>
              <a:rPr dirty="0" sz="500" spc="55">
                <a:solidFill>
                  <a:srgbClr val="5D605D"/>
                </a:solidFill>
                <a:latin typeface="Times New Roman"/>
                <a:cs typeface="Times New Roman"/>
              </a:rPr>
              <a:t> </a:t>
            </a:r>
            <a:r>
              <a:rPr dirty="0" sz="500" spc="10">
                <a:solidFill>
                  <a:srgbClr val="6E706E"/>
                </a:solidFill>
                <a:latin typeface="Times New Roman"/>
                <a:cs typeface="Times New Roman"/>
              </a:rPr>
              <a:t>ho</a:t>
            </a:r>
            <a:r>
              <a:rPr dirty="0" sz="500" spc="10">
                <a:solidFill>
                  <a:srgbClr val="2B382F"/>
                </a:solidFill>
                <a:latin typeface="Times New Roman"/>
                <a:cs typeface="Times New Roman"/>
              </a:rPr>
              <a:t>u</a:t>
            </a:r>
            <a:r>
              <a:rPr dirty="0" sz="500" spc="10">
                <a:solidFill>
                  <a:srgbClr val="5D605D"/>
                </a:solidFill>
                <a:latin typeface="Times New Roman"/>
                <a:cs typeface="Times New Roman"/>
              </a:rPr>
              <a:t>saholds</a:t>
            </a:r>
            <a:r>
              <a:rPr dirty="0" sz="500" spc="65">
                <a:solidFill>
                  <a:srgbClr val="5D605D"/>
                </a:solidFill>
                <a:latin typeface="Times New Roman"/>
                <a:cs typeface="Times New Roman"/>
              </a:rPr>
              <a:t> </a:t>
            </a:r>
            <a:r>
              <a:rPr dirty="0" sz="500" spc="-25">
                <a:solidFill>
                  <a:srgbClr val="5D605D"/>
                </a:solidFill>
                <a:latin typeface="Times New Roman"/>
                <a:cs typeface="Times New Roman"/>
              </a:rPr>
              <a:t>an!</a:t>
            </a:r>
            <a:r>
              <a:rPr dirty="0" sz="500" spc="500">
                <a:solidFill>
                  <a:srgbClr val="5D605D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5D605D"/>
                </a:solidFill>
                <a:latin typeface="Arial"/>
                <a:cs typeface="Arial"/>
              </a:rPr>
              <a:t>dr</a:t>
            </a:r>
            <a:r>
              <a:rPr dirty="0" sz="500" spc="-10">
                <a:solidFill>
                  <a:srgbClr val="7E807E"/>
                </a:solidFill>
                <a:latin typeface="Arial"/>
                <a:cs typeface="Arial"/>
              </a:rPr>
              <a:t>/V</a:t>
            </a:r>
            <a:r>
              <a:rPr dirty="0" sz="500" spc="-10">
                <a:solidFill>
                  <a:srgbClr val="2B382F"/>
                </a:solidFill>
                <a:latin typeface="Arial"/>
                <a:cs typeface="Arial"/>
              </a:rPr>
              <a:t>ir</a:t>
            </a:r>
            <a:r>
              <a:rPr dirty="0" sz="500" spc="-10">
                <a:solidFill>
                  <a:srgbClr val="6E706E"/>
                </a:solidFill>
                <a:latin typeface="Arial"/>
                <a:cs typeface="Arial"/>
              </a:rPr>
              <a:t>'lg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der</a:t>
            </a:r>
            <a:r>
              <a:rPr dirty="0" sz="500" spc="-10">
                <a:solidFill>
                  <a:srgbClr val="7E807E"/>
                </a:solidFill>
                <a:latin typeface="Arial"/>
                <a:cs typeface="Arial"/>
              </a:rPr>
              <a:t>r</a:t>
            </a:r>
            <a:r>
              <a:rPr dirty="0" sz="500" spc="-10">
                <a:solidFill>
                  <a:srgbClr val="5D605D"/>
                </a:solidFill>
                <a:latin typeface="Arial"/>
                <a:cs typeface="Arial"/>
              </a:rPr>
              <a:t>'l&amp;OO,</a:t>
            </a:r>
            <a:endParaRPr sz="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3406" y="4956958"/>
            <a:ext cx="895985" cy="39560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300"/>
              </a:spcBef>
            </a:pP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D</a:t>
            </a:r>
            <a:r>
              <a:rPr dirty="0" sz="550">
                <a:solidFill>
                  <a:srgbClr val="2B382F"/>
                </a:solidFill>
                <a:latin typeface="Arial"/>
                <a:cs typeface="Arial"/>
              </a:rPr>
              <a:t>ig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ita</a:t>
            </a:r>
            <a:r>
              <a:rPr dirty="0" sz="550">
                <a:solidFill>
                  <a:srgbClr val="7E807E"/>
                </a:solidFill>
                <a:latin typeface="Arial"/>
                <a:cs typeface="Arial"/>
              </a:rPr>
              <a:t>l</a:t>
            </a:r>
            <a:r>
              <a:rPr dirty="0" sz="550" spc="95">
                <a:solidFill>
                  <a:srgbClr val="7E807E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Shift</a:t>
            </a:r>
            <a:endParaRPr sz="550">
              <a:latin typeface="Arial"/>
              <a:cs typeface="Arial"/>
            </a:endParaRPr>
          </a:p>
          <a:p>
            <a:pPr marL="12700" marR="5080" indent="3175">
              <a:lnSpc>
                <a:spcPct val="118400"/>
              </a:lnSpc>
              <a:spcBef>
                <a:spcPts val="60"/>
              </a:spcBef>
            </a:pP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More</a:t>
            </a:r>
            <a:r>
              <a:rPr dirty="0" sz="450">
                <a:solidFill>
                  <a:srgbClr val="5D605D"/>
                </a:solidFill>
                <a:latin typeface="Arial"/>
                <a:cs typeface="Arial"/>
              </a:rPr>
              <a:t>usersare</a:t>
            </a:r>
            <a:r>
              <a:rPr dirty="0" sz="450" spc="10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5D605D"/>
                </a:solidFill>
                <a:latin typeface="Arial"/>
                <a:cs typeface="Arial"/>
              </a:rPr>
              <a:t>turn</a:t>
            </a:r>
            <a:r>
              <a:rPr dirty="0" sz="450">
                <a:solidFill>
                  <a:srgbClr val="2B382F"/>
                </a:solidFill>
                <a:latin typeface="Arial"/>
                <a:cs typeface="Arial"/>
              </a:rPr>
              <a:t>i</a:t>
            </a:r>
            <a:r>
              <a:rPr dirty="0" sz="450">
                <a:solidFill>
                  <a:srgbClr val="5D605D"/>
                </a:solidFill>
                <a:latin typeface="Arial"/>
                <a:cs typeface="Arial"/>
              </a:rPr>
              <a:t>ng</a:t>
            </a:r>
            <a:r>
              <a:rPr dirty="0" sz="450" spc="35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!O</a:t>
            </a:r>
            <a:r>
              <a:rPr dirty="0" sz="450" spc="12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 spc="-20">
                <a:solidFill>
                  <a:srgbClr val="464B48"/>
                </a:solidFill>
                <a:latin typeface="Arial"/>
                <a:cs typeface="Arial"/>
              </a:rPr>
              <a:t>OPPS</a:t>
            </a:r>
            <a:r>
              <a:rPr dirty="0" sz="450" spc="50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 spc="20">
                <a:solidFill>
                  <a:srgbClr val="6E706E"/>
                </a:solidFill>
                <a:latin typeface="Arial"/>
                <a:cs typeface="Arial"/>
              </a:rPr>
              <a:t>to</a:t>
            </a:r>
            <a:r>
              <a:rPr dirty="0" sz="450" spc="85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500" spc="30">
                <a:solidFill>
                  <a:srgbClr val="5D605D"/>
                </a:solidFill>
                <a:latin typeface="Times New Roman"/>
                <a:cs typeface="Times New Roman"/>
              </a:rPr>
              <a:t>book</a:t>
            </a:r>
            <a:r>
              <a:rPr dirty="0" sz="500" spc="-55">
                <a:solidFill>
                  <a:srgbClr val="5D605D"/>
                </a:solidFill>
                <a:latin typeface="Times New Roman"/>
                <a:cs typeface="Times New Roman"/>
              </a:rPr>
              <a:t> </a:t>
            </a:r>
            <a:r>
              <a:rPr dirty="0" sz="500" spc="105">
                <a:solidFill>
                  <a:srgbClr val="5D605D"/>
                </a:solidFill>
                <a:latin typeface="Times New Roman"/>
                <a:cs typeface="Times New Roman"/>
              </a:rPr>
              <a:t>t�ted</a:t>
            </a:r>
            <a:r>
              <a:rPr dirty="0" sz="500" spc="-55">
                <a:solidFill>
                  <a:srgbClr val="5D605D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7E807E"/>
                </a:solidFill>
                <a:latin typeface="Times New Roman"/>
                <a:cs typeface="Times New Roman"/>
              </a:rPr>
              <a:t>pro</a:t>
            </a:r>
            <a:r>
              <a:rPr dirty="0" sz="500" spc="-10">
                <a:solidFill>
                  <a:srgbClr val="464B48"/>
                </a:solidFill>
                <a:latin typeface="Times New Roman"/>
                <a:cs typeface="Times New Roman"/>
              </a:rPr>
              <a:t>fess</a:t>
            </a:r>
            <a:r>
              <a:rPr dirty="0" sz="500" spc="-10">
                <a:solidFill>
                  <a:srgbClr val="7E807E"/>
                </a:solidFill>
                <a:latin typeface="Times New Roman"/>
                <a:cs typeface="Times New Roman"/>
              </a:rPr>
              <a:t>b</a:t>
            </a:r>
            <a:r>
              <a:rPr dirty="0" sz="500" spc="-10">
                <a:solidFill>
                  <a:srgbClr val="5D605D"/>
                </a:solidFill>
                <a:latin typeface="Times New Roman"/>
                <a:cs typeface="Times New Roman"/>
              </a:rPr>
              <a:t>r.als.</a:t>
            </a:r>
            <a:r>
              <a:rPr dirty="0" sz="500" spc="500">
                <a:solidFill>
                  <a:srgbClr val="5D605D"/>
                </a:solidFill>
                <a:latin typeface="Times New Roman"/>
                <a:cs typeface="Times New Roman"/>
              </a:rPr>
              <a:t> </a:t>
            </a:r>
            <a:r>
              <a:rPr dirty="0" sz="450" spc="-10">
                <a:solidFill>
                  <a:srgbClr val="464B48"/>
                </a:solidFill>
                <a:latin typeface="Arial"/>
                <a:cs typeface="Arial"/>
              </a:rPr>
              <a:t>o</a:t>
            </a:r>
            <a:r>
              <a:rPr dirty="0" sz="450" spc="-10">
                <a:solidFill>
                  <a:srgbClr val="6E706E"/>
                </a:solidFill>
                <a:latin typeface="Arial"/>
                <a:cs typeface="Arial"/>
              </a:rPr>
              <a:t>n</a:t>
            </a:r>
            <a:r>
              <a:rPr dirty="0" sz="450" spc="-10">
                <a:solidFill>
                  <a:srgbClr val="2B382F"/>
                </a:solidFill>
                <a:latin typeface="Arial"/>
                <a:cs typeface="Arial"/>
              </a:rPr>
              <a:t>l</a:t>
            </a:r>
            <a:r>
              <a:rPr dirty="0" sz="450" spc="-10">
                <a:solidFill>
                  <a:srgbClr val="6E706E"/>
                </a:solidFill>
                <a:latin typeface="Arial"/>
                <a:cs typeface="Arial"/>
              </a:rPr>
              <a:t>in</a:t>
            </a:r>
            <a:r>
              <a:rPr dirty="0" sz="450" spc="-10">
                <a:solidFill>
                  <a:srgbClr val="464B48"/>
                </a:solidFill>
                <a:latin typeface="Arial"/>
                <a:cs typeface="Arial"/>
              </a:rPr>
              <a:t>c,</a:t>
            </a:r>
            <a:endParaRPr sz="4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1865" y="5409822"/>
            <a:ext cx="843280" cy="39941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 indent="8255">
              <a:lnSpc>
                <a:spcPct val="112300"/>
              </a:lnSpc>
              <a:spcBef>
                <a:spcPts val="70"/>
              </a:spcBef>
            </a:pPr>
            <a:r>
              <a:rPr dirty="0" sz="600">
                <a:solidFill>
                  <a:srgbClr val="2B382F"/>
                </a:solidFill>
                <a:latin typeface="Times New Roman"/>
                <a:cs typeface="Times New Roman"/>
              </a:rPr>
              <a:t>F</a:t>
            </a:r>
            <a:r>
              <a:rPr dirty="0" sz="600">
                <a:solidFill>
                  <a:srgbClr val="5D605D"/>
                </a:solidFill>
                <a:latin typeface="Times New Roman"/>
                <a:cs typeface="Times New Roman"/>
              </a:rPr>
              <a:t>ragmen</a:t>
            </a:r>
            <a:r>
              <a:rPr dirty="0" sz="600">
                <a:solidFill>
                  <a:srgbClr val="2B382F"/>
                </a:solidFill>
                <a:latin typeface="Times New Roman"/>
                <a:cs typeface="Times New Roman"/>
              </a:rPr>
              <a:t>t</a:t>
            </a:r>
            <a:r>
              <a:rPr dirty="0" sz="600">
                <a:solidFill>
                  <a:srgbClr val="464B48"/>
                </a:solidFill>
                <a:latin typeface="Times New Roman"/>
                <a:cs typeface="Times New Roman"/>
              </a:rPr>
              <a:t>ed</a:t>
            </a:r>
            <a:r>
              <a:rPr dirty="0" sz="600" spc="130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I</a:t>
            </a:r>
            <a:r>
              <a:rPr dirty="0" sz="550" spc="-10">
                <a:solidFill>
                  <a:srgbClr val="2B382F"/>
                </a:solidFill>
                <a:latin typeface="Arial"/>
                <a:cs typeface="Arial"/>
              </a:rPr>
              <a:t>n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dustry</a:t>
            </a:r>
            <a:r>
              <a:rPr dirty="0" sz="550" spc="50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H</a:t>
            </a:r>
            <a:r>
              <a:rPr dirty="0" sz="450">
                <a:solidFill>
                  <a:srgbClr val="2B382F"/>
                </a:solidFill>
                <a:latin typeface="Arial"/>
                <a:cs typeface="Arial"/>
              </a:rPr>
              <a:t>i</a:t>
            </a:r>
            <a:r>
              <a:rPr dirty="0" sz="450">
                <a:solidFill>
                  <a:srgbClr val="5D605D"/>
                </a:solidFill>
                <a:latin typeface="Arial"/>
                <a:cs typeface="Arial"/>
              </a:rPr>
              <a:t>ghly</a:t>
            </a:r>
            <a:r>
              <a:rPr dirty="0" sz="450" spc="8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 spc="-35">
                <a:solidFill>
                  <a:srgbClr val="7E807E"/>
                </a:solidFill>
                <a:latin typeface="Times New Roman"/>
                <a:cs typeface="Times New Roman"/>
              </a:rPr>
              <a:t>\J</a:t>
            </a:r>
            <a:r>
              <a:rPr dirty="0" sz="550" spc="-35">
                <a:solidFill>
                  <a:srgbClr val="5D605D"/>
                </a:solidFill>
                <a:latin typeface="Times New Roman"/>
                <a:cs typeface="Times New Roman"/>
              </a:rPr>
              <a:t>n01"9anized</a:t>
            </a:r>
            <a:r>
              <a:rPr dirty="0" sz="550" spc="105">
                <a:solidFill>
                  <a:srgbClr val="5D605D"/>
                </a:solidFill>
                <a:latin typeface="Times New Roman"/>
                <a:cs typeface="Times New Roman"/>
              </a:rPr>
              <a:t> </a:t>
            </a:r>
            <a:r>
              <a:rPr dirty="0" sz="450" spc="-10">
                <a:solidFill>
                  <a:srgbClr val="5D605D"/>
                </a:solidFill>
                <a:latin typeface="Arial"/>
                <a:cs typeface="Arial"/>
              </a:rPr>
              <a:t>market</a:t>
            </a:r>
            <a:r>
              <a:rPr dirty="0" sz="450" spc="50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450" spc="50">
                <a:solidFill>
                  <a:srgbClr val="464B48"/>
                </a:solidFill>
                <a:latin typeface="Arial"/>
                <a:cs typeface="Arial"/>
              </a:rPr>
              <a:t>with</a:t>
            </a:r>
            <a:r>
              <a:rPr dirty="0" sz="450" spc="4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5D605D"/>
                </a:solidFill>
                <a:latin typeface="Arial"/>
                <a:cs typeface="Arial"/>
              </a:rPr>
              <a:t>lack</a:t>
            </a:r>
            <a:r>
              <a:rPr dirty="0" sz="500">
                <a:solidFill>
                  <a:srgbClr val="464B48"/>
                </a:solidFill>
                <a:latin typeface="Arial"/>
                <a:cs typeface="Arial"/>
              </a:rPr>
              <a:t>of</a:t>
            </a:r>
            <a:r>
              <a:rPr dirty="0" sz="500" spc="26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tran5'larency</a:t>
            </a:r>
            <a:r>
              <a:rPr dirty="0" sz="450" spc="15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 spc="-25">
                <a:solidFill>
                  <a:srgbClr val="464B48"/>
                </a:solidFill>
                <a:latin typeface="Arial"/>
                <a:cs typeface="Arial"/>
              </a:rPr>
              <a:t>a</a:t>
            </a:r>
            <a:r>
              <a:rPr dirty="0" sz="450" spc="-25">
                <a:solidFill>
                  <a:srgbClr val="6E706E"/>
                </a:solidFill>
                <a:latin typeface="Arial"/>
                <a:cs typeface="Arial"/>
              </a:rPr>
              <a:t>nd</a:t>
            </a:r>
            <a:r>
              <a:rPr dirty="0" sz="450" spc="500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6E706E"/>
                </a:solidFill>
                <a:latin typeface="Times New Roman"/>
                <a:cs typeface="Times New Roman"/>
              </a:rPr>
              <a:t>starda</a:t>
            </a:r>
            <a:r>
              <a:rPr dirty="0" sz="550" spc="-10">
                <a:solidFill>
                  <a:srgbClr val="8E908E"/>
                </a:solidFill>
                <a:latin typeface="Times New Roman"/>
                <a:cs typeface="Times New Roman"/>
              </a:rPr>
              <a:t>t</a:t>
            </a:r>
            <a:r>
              <a:rPr dirty="0" sz="550" spc="-10">
                <a:solidFill>
                  <a:srgbClr val="464B48"/>
                </a:solidFill>
                <a:latin typeface="Times New Roman"/>
                <a:cs typeface="Times New Roman"/>
              </a:rPr>
              <a:t>dl</a:t>
            </a:r>
            <a:r>
              <a:rPr dirty="0" sz="550" spc="-10">
                <a:solidFill>
                  <a:srgbClr val="6E706E"/>
                </a:solidFill>
                <a:latin typeface="Times New Roman"/>
                <a:cs typeface="Times New Roman"/>
              </a:rPr>
              <a:t>zation.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4354" y="5805430"/>
            <a:ext cx="288290" cy="4089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0" spc="65" b="1">
                <a:solidFill>
                  <a:srgbClr val="0A4423"/>
                </a:solidFill>
                <a:latin typeface="Times New Roman"/>
                <a:cs typeface="Times New Roman"/>
              </a:rPr>
              <a:t>G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7572" y="5881151"/>
            <a:ext cx="859155" cy="403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 indent="1905">
              <a:lnSpc>
                <a:spcPct val="113799"/>
              </a:lnSpc>
              <a:spcBef>
                <a:spcPts val="110"/>
              </a:spcBef>
            </a:pP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U</a:t>
            </a:r>
            <a:r>
              <a:rPr dirty="0" sz="550">
                <a:solidFill>
                  <a:srgbClr val="2B382F"/>
                </a:solidFill>
                <a:latin typeface="Arial"/>
                <a:cs typeface="Arial"/>
              </a:rPr>
              <a:t>K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ODO</a:t>
            </a:r>
            <a:r>
              <a:rPr dirty="0" sz="550" spc="17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600" spc="-10" b="1">
                <a:solidFill>
                  <a:srgbClr val="464B48"/>
                </a:solidFill>
                <a:latin typeface="Arial"/>
                <a:cs typeface="Arial"/>
              </a:rPr>
              <a:t>Advantag.,</a:t>
            </a:r>
            <a:r>
              <a:rPr dirty="0" sz="600" spc="500" b="1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-30">
                <a:solidFill>
                  <a:srgbClr val="464B48"/>
                </a:solidFill>
                <a:latin typeface="Arial"/>
                <a:cs typeface="Arial"/>
              </a:rPr>
              <a:t>Te</a:t>
            </a:r>
            <a:r>
              <a:rPr dirty="0" sz="550" spc="-30">
                <a:solidFill>
                  <a:srgbClr val="6E706E"/>
                </a:solidFill>
                <a:latin typeface="Arial"/>
                <a:cs typeface="Arial"/>
              </a:rPr>
              <a:t>chnolo</a:t>
            </a:r>
            <a:r>
              <a:rPr dirty="0" sz="550" spc="-30">
                <a:solidFill>
                  <a:srgbClr val="464B48"/>
                </a:solidFill>
                <a:latin typeface="Arial"/>
                <a:cs typeface="Arial"/>
              </a:rPr>
              <a:t>gy</a:t>
            </a:r>
            <a:r>
              <a:rPr dirty="0" sz="550" spc="-30">
                <a:solidFill>
                  <a:srgbClr val="7E807E"/>
                </a:solidFill>
                <a:latin typeface="Arial"/>
                <a:cs typeface="Arial"/>
              </a:rPr>
              <a:t>�</a:t>
            </a:r>
            <a:r>
              <a:rPr dirty="0" sz="550" spc="-30">
                <a:solidFill>
                  <a:srgbClr val="5D605D"/>
                </a:solidFill>
                <a:latin typeface="Arial"/>
                <a:cs typeface="Arial"/>
              </a:rPr>
              <a:t>driven</a:t>
            </a:r>
            <a:r>
              <a:rPr dirty="0" sz="550" spc="7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D605D"/>
                </a:solidFill>
                <a:latin typeface="Arial"/>
                <a:cs typeface="Arial"/>
              </a:rPr>
              <a:t>platfonn</a:t>
            </a:r>
            <a:r>
              <a:rPr dirty="0" sz="550" spc="50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D605D"/>
                </a:solidFill>
                <a:latin typeface="Arial"/>
                <a:cs typeface="Arial"/>
              </a:rPr>
              <a:t>solving</a:t>
            </a:r>
            <a:r>
              <a:rPr dirty="0" sz="550" spc="-7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2B382F"/>
                </a:solidFill>
                <a:latin typeface="Arial"/>
                <a:cs typeface="Arial"/>
              </a:rPr>
              <a:t>r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ea</a:t>
            </a:r>
            <a:r>
              <a:rPr dirty="0" sz="550" spc="-10">
                <a:solidFill>
                  <a:srgbClr val="8E908E"/>
                </a:solidFill>
                <a:latin typeface="Arial"/>
                <a:cs typeface="Arial"/>
              </a:rPr>
              <a:t>l</a:t>
            </a:r>
            <a:r>
              <a:rPr dirty="0" sz="550" spc="-45">
                <a:solidFill>
                  <a:srgbClr val="8E908E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p</a:t>
            </a:r>
            <a:r>
              <a:rPr dirty="0" sz="550">
                <a:solidFill>
                  <a:srgbClr val="6E706E"/>
                </a:solidFill>
                <a:latin typeface="Arial"/>
                <a:cs typeface="Arial"/>
              </a:rPr>
              <a:t>r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oblems</a:t>
            </a:r>
            <a:r>
              <a:rPr dirty="0" sz="550" spc="-7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5D605D"/>
                </a:solidFill>
                <a:latin typeface="Arial"/>
                <a:cs typeface="Arial"/>
              </a:rPr>
              <a:t>w</a:t>
            </a:r>
            <a:r>
              <a:rPr dirty="0" sz="550" spc="-20">
                <a:solidFill>
                  <a:srgbClr val="2B382F"/>
                </a:solidFill>
                <a:latin typeface="Arial"/>
                <a:cs typeface="Arial"/>
              </a:rPr>
              <a:t>it</a:t>
            </a:r>
            <a:r>
              <a:rPr dirty="0" sz="550" spc="-20">
                <a:solidFill>
                  <a:srgbClr val="464B48"/>
                </a:solidFill>
                <a:latin typeface="Arial"/>
                <a:cs typeface="Arial"/>
              </a:rPr>
              <a:t>h</a:t>
            </a:r>
            <a:r>
              <a:rPr dirty="0" sz="550" spc="50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 spc="50">
                <a:solidFill>
                  <a:srgbClr val="5D605D"/>
                </a:solidFill>
                <a:latin typeface="Arial"/>
                <a:cs typeface="Arial"/>
              </a:rPr>
              <a:t>trust</a:t>
            </a:r>
            <a:r>
              <a:rPr dirty="0" sz="450" spc="-4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5D605D"/>
                </a:solidFill>
                <a:latin typeface="Arial"/>
                <a:cs typeface="Arial"/>
              </a:rPr>
              <a:t>;m</a:t>
            </a:r>
            <a:r>
              <a:rPr dirty="0" sz="450">
                <a:solidFill>
                  <a:srgbClr val="7E807E"/>
                </a:solidFill>
                <a:latin typeface="Arial"/>
                <a:cs typeface="Arial"/>
              </a:rPr>
              <a:t>d</a:t>
            </a:r>
            <a:r>
              <a:rPr dirty="0" sz="450" spc="80">
                <a:solidFill>
                  <a:srgbClr val="7E807E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6E706E"/>
                </a:solidFill>
                <a:latin typeface="Arial"/>
                <a:cs typeface="Arial"/>
              </a:rPr>
              <a:t>con</a:t>
            </a:r>
            <a:r>
              <a:rPr dirty="0" sz="450" spc="-10">
                <a:solidFill>
                  <a:srgbClr val="464B48"/>
                </a:solidFill>
                <a:latin typeface="Arial"/>
                <a:cs typeface="Arial"/>
              </a:rPr>
              <a:t>venience.</a:t>
            </a:r>
            <a:endParaRPr sz="4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64789" y="6295218"/>
            <a:ext cx="288925" cy="1132205"/>
          </a:xfrm>
          <a:prstGeom prst="rect">
            <a:avLst/>
          </a:prstGeom>
        </p:spPr>
        <p:txBody>
          <a:bodyPr wrap="square" lIns="0" tIns="1936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dirty="0" baseline="1262" sz="3300" spc="-509">
                <a:solidFill>
                  <a:srgbClr val="132A1C"/>
                </a:solidFill>
                <a:latin typeface="Times New Roman"/>
                <a:cs typeface="Times New Roman"/>
              </a:rPr>
              <a:t>.</a:t>
            </a:r>
            <a:r>
              <a:rPr dirty="0" sz="2250" spc="-434">
                <a:solidFill>
                  <a:srgbClr val="132A1C"/>
                </a:solidFill>
                <a:latin typeface="Arial"/>
                <a:cs typeface="Arial"/>
              </a:rPr>
              <a:t>•</a:t>
            </a:r>
            <a:r>
              <a:rPr dirty="0" baseline="1262" sz="3300" spc="-270">
                <a:solidFill>
                  <a:srgbClr val="132A1C"/>
                </a:solidFill>
                <a:latin typeface="Times New Roman"/>
                <a:cs typeface="Times New Roman"/>
              </a:rPr>
              <a:t>,</a:t>
            </a:r>
            <a:r>
              <a:rPr dirty="0" sz="2250" spc="-615">
                <a:solidFill>
                  <a:srgbClr val="132A1C"/>
                </a:solidFill>
                <a:latin typeface="Arial"/>
                <a:cs typeface="Arial"/>
              </a:rPr>
              <a:t>•</a:t>
            </a:r>
            <a:r>
              <a:rPr dirty="0" baseline="1262" sz="3300" spc="-7">
                <a:solidFill>
                  <a:srgbClr val="132A1C"/>
                </a:solidFill>
                <a:latin typeface="Times New Roman"/>
                <a:cs typeface="Times New Roman"/>
              </a:rPr>
              <a:t>.</a:t>
            </a:r>
            <a:endParaRPr baseline="1262" sz="3300">
              <a:latin typeface="Times New Roman"/>
              <a:cs typeface="Times New Roman"/>
            </a:endParaRPr>
          </a:p>
          <a:p>
            <a:pPr marL="98425">
              <a:lnSpc>
                <a:spcPct val="100000"/>
              </a:lnSpc>
              <a:spcBef>
                <a:spcPts val="1585"/>
              </a:spcBef>
            </a:pPr>
            <a:r>
              <a:rPr dirty="0" sz="2500" spc="-50" b="1">
                <a:solidFill>
                  <a:srgbClr val="0A4423"/>
                </a:solidFill>
                <a:latin typeface="Arial"/>
                <a:cs typeface="Arial"/>
              </a:rPr>
              <a:t>0</a:t>
            </a:r>
            <a:endParaRPr sz="25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25963" y="2822039"/>
            <a:ext cx="3894454" cy="78295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dirty="0" sz="1950" spc="-55" b="1">
                <a:solidFill>
                  <a:srgbClr val="010101"/>
                </a:solidFill>
                <a:latin typeface="Arial"/>
                <a:cs typeface="Arial"/>
              </a:rPr>
              <a:t>The</a:t>
            </a:r>
            <a:r>
              <a:rPr dirty="0" sz="1950" spc="-175" b="1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dirty="0" sz="1950" spc="-85" b="1">
                <a:solidFill>
                  <a:srgbClr val="010101"/>
                </a:solidFill>
                <a:latin typeface="Arial"/>
                <a:cs typeface="Arial"/>
              </a:rPr>
              <a:t>Future</a:t>
            </a:r>
            <a:r>
              <a:rPr dirty="0" sz="1950" spc="-140" b="1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dirty="0" sz="1950" spc="-45" b="1">
                <a:solidFill>
                  <a:srgbClr val="010101"/>
                </a:solidFill>
                <a:latin typeface="Arial"/>
                <a:cs typeface="Arial"/>
              </a:rPr>
              <a:t>of</a:t>
            </a:r>
            <a:r>
              <a:rPr dirty="0" sz="1950" spc="-110" b="1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dirty="0" sz="1950" spc="-105" b="1">
                <a:solidFill>
                  <a:srgbClr val="132A1C"/>
                </a:solidFill>
                <a:latin typeface="Arial"/>
                <a:cs typeface="Arial"/>
              </a:rPr>
              <a:t>Home</a:t>
            </a:r>
            <a:r>
              <a:rPr dirty="0" sz="1950" spc="-170" b="1">
                <a:solidFill>
                  <a:srgbClr val="132A1C"/>
                </a:solidFill>
                <a:latin typeface="Arial"/>
                <a:cs typeface="Arial"/>
              </a:rPr>
              <a:t> </a:t>
            </a:r>
            <a:r>
              <a:rPr dirty="0" sz="1950" spc="-135" b="1">
                <a:solidFill>
                  <a:srgbClr val="132A1C"/>
                </a:solidFill>
                <a:latin typeface="Arial"/>
                <a:cs typeface="Arial"/>
              </a:rPr>
              <a:t>Services</a:t>
            </a:r>
            <a:r>
              <a:rPr dirty="0" sz="1950" spc="-190" b="1">
                <a:solidFill>
                  <a:srgbClr val="132A1C"/>
                </a:solidFill>
                <a:latin typeface="Arial"/>
                <a:cs typeface="Arial"/>
              </a:rPr>
              <a:t> </a:t>
            </a:r>
            <a:r>
              <a:rPr dirty="0" sz="1950" spc="-100" b="1">
                <a:solidFill>
                  <a:srgbClr val="010101"/>
                </a:solidFill>
                <a:latin typeface="Arial"/>
                <a:cs typeface="Arial"/>
              </a:rPr>
              <a:t>is</a:t>
            </a:r>
            <a:r>
              <a:rPr dirty="0" sz="1950" spc="-245" b="1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dirty="0" sz="1950" spc="-20" b="1">
                <a:solidFill>
                  <a:srgbClr val="010101"/>
                </a:solidFill>
                <a:latin typeface="Arial"/>
                <a:cs typeface="Arial"/>
              </a:rPr>
              <a:t>Here</a:t>
            </a:r>
            <a:endParaRPr sz="1950">
              <a:latin typeface="Arial"/>
              <a:cs typeface="Arial"/>
            </a:endParaRPr>
          </a:p>
          <a:p>
            <a:pPr algn="ctr" marR="25400">
              <a:lnSpc>
                <a:spcPts val="1065"/>
              </a:lnSpc>
              <a:spcBef>
                <a:spcPts val="300"/>
              </a:spcBef>
            </a:pPr>
            <a:r>
              <a:rPr dirty="0" sz="900">
                <a:solidFill>
                  <a:srgbClr val="464B48"/>
                </a:solidFill>
                <a:latin typeface="Arial"/>
                <a:cs typeface="Arial"/>
              </a:rPr>
              <a:t>Empowe</a:t>
            </a:r>
            <a:r>
              <a:rPr dirty="0" sz="900">
                <a:solidFill>
                  <a:srgbClr val="6E706E"/>
                </a:solidFill>
                <a:latin typeface="Arial"/>
                <a:cs typeface="Arial"/>
              </a:rPr>
              <a:t>ring</a:t>
            </a:r>
            <a:r>
              <a:rPr dirty="0" sz="900" spc="75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5D605D"/>
                </a:solidFill>
                <a:latin typeface="Arial"/>
                <a:cs typeface="Arial"/>
              </a:rPr>
              <a:t>homes</a:t>
            </a:r>
            <a:r>
              <a:rPr dirty="0" sz="900">
                <a:solidFill>
                  <a:srgbClr val="2B382F"/>
                </a:solidFill>
                <a:latin typeface="Arial"/>
                <a:cs typeface="Arial"/>
              </a:rPr>
              <a:t>.</a:t>
            </a:r>
            <a:r>
              <a:rPr dirty="0" sz="900" spc="-75">
                <a:solidFill>
                  <a:srgbClr val="2B382F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5D605D"/>
                </a:solidFill>
                <a:latin typeface="Arial"/>
                <a:cs typeface="Arial"/>
              </a:rPr>
              <a:t>Support</a:t>
            </a:r>
            <a:r>
              <a:rPr dirty="0" sz="900">
                <a:solidFill>
                  <a:srgbClr val="7E807E"/>
                </a:solidFill>
                <a:latin typeface="Arial"/>
                <a:cs typeface="Arial"/>
              </a:rPr>
              <a:t>in</a:t>
            </a:r>
            <a:r>
              <a:rPr dirty="0" sz="900">
                <a:solidFill>
                  <a:srgbClr val="5D605D"/>
                </a:solidFill>
                <a:latin typeface="Arial"/>
                <a:cs typeface="Arial"/>
              </a:rPr>
              <a:t>g</a:t>
            </a:r>
            <a:r>
              <a:rPr dirty="0" sz="900" spc="8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5D605D"/>
                </a:solidFill>
                <a:latin typeface="Arial"/>
                <a:cs typeface="Arial"/>
              </a:rPr>
              <a:t>profess</a:t>
            </a:r>
            <a:r>
              <a:rPr dirty="0" sz="900" spc="-10">
                <a:solidFill>
                  <a:srgbClr val="7E807E"/>
                </a:solidFill>
                <a:latin typeface="Arial"/>
                <a:cs typeface="Arial"/>
              </a:rPr>
              <a:t>i</a:t>
            </a:r>
            <a:r>
              <a:rPr dirty="0" sz="900" spc="-10">
                <a:solidFill>
                  <a:srgbClr val="5D605D"/>
                </a:solidFill>
                <a:latin typeface="Arial"/>
                <a:cs typeface="Arial"/>
              </a:rPr>
              <a:t>onals.</a:t>
            </a:r>
            <a:r>
              <a:rPr dirty="0" sz="900" spc="-4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5D605D"/>
                </a:solidFill>
                <a:latin typeface="Arial"/>
                <a:cs typeface="Arial"/>
              </a:rPr>
              <a:t>Bu</a:t>
            </a:r>
            <a:r>
              <a:rPr dirty="0" sz="900">
                <a:solidFill>
                  <a:srgbClr val="7E807E"/>
                </a:solidFill>
                <a:latin typeface="Arial"/>
                <a:cs typeface="Arial"/>
              </a:rPr>
              <a:t>ildi</a:t>
            </a:r>
            <a:r>
              <a:rPr dirty="0" sz="900">
                <a:solidFill>
                  <a:srgbClr val="464B48"/>
                </a:solidFill>
                <a:latin typeface="Arial"/>
                <a:cs typeface="Arial"/>
              </a:rPr>
              <a:t>ng</a:t>
            </a:r>
            <a:r>
              <a:rPr dirty="0" sz="900" spc="7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6E706E"/>
                </a:solidFill>
                <a:latin typeface="Arial"/>
                <a:cs typeface="Arial"/>
              </a:rPr>
              <a:t>tr</a:t>
            </a:r>
            <a:r>
              <a:rPr dirty="0" sz="900" spc="-10">
                <a:solidFill>
                  <a:srgbClr val="464B48"/>
                </a:solidFill>
                <a:latin typeface="Arial"/>
                <a:cs typeface="Arial"/>
              </a:rPr>
              <a:t>us</a:t>
            </a:r>
            <a:r>
              <a:rPr dirty="0" sz="900" spc="-10">
                <a:solidFill>
                  <a:srgbClr val="6E706E"/>
                </a:solidFill>
                <a:latin typeface="Arial"/>
                <a:cs typeface="Arial"/>
              </a:rPr>
              <a:t>t.</a:t>
            </a:r>
            <a:endParaRPr sz="900">
              <a:latin typeface="Arial"/>
              <a:cs typeface="Arial"/>
            </a:endParaRPr>
          </a:p>
          <a:p>
            <a:pPr algn="ctr" marR="284480">
              <a:lnSpc>
                <a:spcPts val="1605"/>
              </a:lnSpc>
            </a:pPr>
            <a:r>
              <a:rPr dirty="0" sz="1350" spc="370">
                <a:solidFill>
                  <a:srgbClr val="464B48"/>
                </a:solidFill>
                <a:latin typeface="Arial"/>
                <a:cs typeface="Arial"/>
              </a:rPr>
              <a:t>--</a:t>
            </a:r>
            <a:r>
              <a:rPr dirty="0" sz="1350" spc="385">
                <a:solidFill>
                  <a:srgbClr val="132A1C"/>
                </a:solidFill>
                <a:latin typeface="Arial"/>
                <a:cs typeface="Arial"/>
              </a:rPr>
              <a:t>•••</a:t>
            </a:r>
            <a:r>
              <a:rPr dirty="0" sz="1350" spc="385">
                <a:solidFill>
                  <a:srgbClr val="464B48"/>
                </a:solidFill>
                <a:latin typeface="Arial"/>
                <a:cs typeface="Arial"/>
              </a:rPr>
              <a:t>-</a:t>
            </a:r>
            <a:r>
              <a:rPr dirty="0" sz="1350" spc="320">
                <a:solidFill>
                  <a:srgbClr val="464B48"/>
                </a:solidFill>
                <a:latin typeface="Arial"/>
                <a:cs typeface="Arial"/>
              </a:rPr>
              <a:t>-</a:t>
            </a:r>
            <a:endParaRPr sz="13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40576" y="3655634"/>
            <a:ext cx="2606040" cy="283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8440" marR="5080" indent="-206375">
              <a:lnSpc>
                <a:spcPct val="112599"/>
              </a:lnSpc>
              <a:spcBef>
                <a:spcPts val="100"/>
              </a:spcBef>
              <a:tabLst>
                <a:tab pos="217170" algn="l"/>
              </a:tabLst>
            </a:pPr>
            <a:r>
              <a:rPr dirty="0" sz="750" spc="-50">
                <a:solidFill>
                  <a:srgbClr val="132A1C"/>
                </a:solidFill>
                <a:latin typeface="Arial"/>
                <a:cs typeface="Arial"/>
              </a:rPr>
              <a:t>"</a:t>
            </a:r>
            <a:r>
              <a:rPr dirty="0" sz="750">
                <a:solidFill>
                  <a:srgbClr val="132A1C"/>
                </a:solidFill>
                <a:latin typeface="Arial"/>
                <a:cs typeface="Arial"/>
              </a:rPr>
              <a:t>	</a:t>
            </a:r>
            <a:r>
              <a:rPr dirty="0" sz="750" spc="10">
                <a:solidFill>
                  <a:srgbClr val="2B382F"/>
                </a:solidFill>
                <a:latin typeface="Arial"/>
                <a:cs typeface="Arial"/>
              </a:rPr>
              <a:t>UK</a:t>
            </a:r>
            <a:r>
              <a:rPr dirty="0" sz="750" spc="10">
                <a:solidFill>
                  <a:srgbClr val="464B48"/>
                </a:solidFill>
                <a:latin typeface="Arial"/>
                <a:cs typeface="Arial"/>
              </a:rPr>
              <a:t>ODO</a:t>
            </a:r>
            <a:r>
              <a:rPr dirty="0" sz="750" spc="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2B382F"/>
                </a:solidFill>
                <a:latin typeface="Arial"/>
                <a:cs typeface="Arial"/>
              </a:rPr>
              <a:t>i</a:t>
            </a:r>
            <a:r>
              <a:rPr dirty="0" sz="750" spc="10">
                <a:solidFill>
                  <a:srgbClr val="464B48"/>
                </a:solidFill>
                <a:latin typeface="Arial"/>
                <a:cs typeface="Arial"/>
              </a:rPr>
              <a:t>s</a:t>
            </a:r>
            <a:r>
              <a:rPr dirty="0" sz="750" spc="-6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50">
                <a:solidFill>
                  <a:srgbClr val="464B48"/>
                </a:solidFill>
                <a:latin typeface="Arial"/>
                <a:cs typeface="Arial"/>
              </a:rPr>
              <a:t>on</a:t>
            </a:r>
            <a:r>
              <a:rPr dirty="0" sz="750" spc="-8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464B48"/>
                </a:solidFill>
                <a:latin typeface="Arial"/>
                <a:cs typeface="Arial"/>
              </a:rPr>
              <a:t>a</a:t>
            </a:r>
            <a:r>
              <a:rPr dirty="0" sz="750" spc="-8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464B48"/>
                </a:solidFill>
                <a:latin typeface="Arial"/>
                <a:cs typeface="Arial"/>
              </a:rPr>
              <a:t>m</a:t>
            </a:r>
            <a:r>
              <a:rPr dirty="0" sz="750">
                <a:solidFill>
                  <a:srgbClr val="132A1C"/>
                </a:solidFill>
                <a:latin typeface="Arial"/>
                <a:cs typeface="Arial"/>
              </a:rPr>
              <a:t>i</a:t>
            </a:r>
            <a:r>
              <a:rPr dirty="0" sz="750">
                <a:solidFill>
                  <a:srgbClr val="464B48"/>
                </a:solidFill>
                <a:latin typeface="Arial"/>
                <a:cs typeface="Arial"/>
              </a:rPr>
              <a:t>ssio</a:t>
            </a:r>
            <a:r>
              <a:rPr dirty="0" sz="750">
                <a:solidFill>
                  <a:srgbClr val="2B382F"/>
                </a:solidFill>
                <a:latin typeface="Arial"/>
                <a:cs typeface="Arial"/>
              </a:rPr>
              <a:t>n</a:t>
            </a:r>
            <a:r>
              <a:rPr dirty="0" sz="750" spc="-40">
                <a:solidFill>
                  <a:srgbClr val="2B382F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5D605D"/>
                </a:solidFill>
                <a:latin typeface="Arial"/>
                <a:cs typeface="Arial"/>
              </a:rPr>
              <a:t>to</a:t>
            </a:r>
            <a:r>
              <a:rPr dirty="0" sz="750" spc="10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464B48"/>
                </a:solidFill>
                <a:latin typeface="Arial"/>
                <a:cs typeface="Arial"/>
              </a:rPr>
              <a:t>become</a:t>
            </a:r>
            <a:r>
              <a:rPr dirty="0" sz="750" spc="-7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132A1C"/>
                </a:solidFill>
                <a:latin typeface="Arial"/>
                <a:cs typeface="Arial"/>
              </a:rPr>
              <a:t>I</a:t>
            </a:r>
            <a:r>
              <a:rPr dirty="0" sz="750" spc="10">
                <a:solidFill>
                  <a:srgbClr val="5D605D"/>
                </a:solidFill>
                <a:latin typeface="Arial"/>
                <a:cs typeface="Arial"/>
              </a:rPr>
              <a:t>n</a:t>
            </a:r>
            <a:r>
              <a:rPr dirty="0" sz="750" spc="10">
                <a:solidFill>
                  <a:srgbClr val="2B382F"/>
                </a:solidFill>
                <a:latin typeface="Arial"/>
                <a:cs typeface="Arial"/>
              </a:rPr>
              <a:t>d</a:t>
            </a:r>
            <a:r>
              <a:rPr dirty="0" sz="750" spc="10">
                <a:solidFill>
                  <a:srgbClr val="464B48"/>
                </a:solidFill>
                <a:latin typeface="Arial"/>
                <a:cs typeface="Arial"/>
              </a:rPr>
              <a:t>ia's</a:t>
            </a:r>
            <a:r>
              <a:rPr dirty="0" sz="750" spc="-9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10">
                <a:solidFill>
                  <a:srgbClr val="2B382F"/>
                </a:solidFill>
                <a:latin typeface="Arial"/>
                <a:cs typeface="Arial"/>
              </a:rPr>
              <a:t>m</a:t>
            </a:r>
            <a:r>
              <a:rPr dirty="0" sz="750" spc="10">
                <a:solidFill>
                  <a:srgbClr val="464B48"/>
                </a:solidFill>
                <a:latin typeface="Arial"/>
                <a:cs typeface="Arial"/>
              </a:rPr>
              <a:t>ost</a:t>
            </a:r>
            <a:r>
              <a:rPr dirty="0" sz="750" spc="8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5D605D"/>
                </a:solidFill>
                <a:latin typeface="Arial"/>
                <a:cs typeface="Arial"/>
              </a:rPr>
              <a:t>trusted </a:t>
            </a:r>
            <a:r>
              <a:rPr dirty="0" sz="750">
                <a:solidFill>
                  <a:srgbClr val="2B382F"/>
                </a:solidFill>
                <a:latin typeface="Arial"/>
                <a:cs typeface="Arial"/>
              </a:rPr>
              <a:t>h</a:t>
            </a:r>
            <a:r>
              <a:rPr dirty="0" sz="750">
                <a:solidFill>
                  <a:srgbClr val="464B48"/>
                </a:solidFill>
                <a:latin typeface="Arial"/>
                <a:cs typeface="Arial"/>
              </a:rPr>
              <a:t>ome</a:t>
            </a:r>
            <a:r>
              <a:rPr dirty="0" sz="750" spc="-1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5D605D"/>
                </a:solidFill>
                <a:latin typeface="Arial"/>
                <a:cs typeface="Arial"/>
              </a:rPr>
              <a:t>serv</a:t>
            </a:r>
            <a:r>
              <a:rPr dirty="0" sz="750" spc="-10">
                <a:solidFill>
                  <a:srgbClr val="2B382F"/>
                </a:solidFill>
                <a:latin typeface="Arial"/>
                <a:cs typeface="Arial"/>
              </a:rPr>
              <a:t>ic</a:t>
            </a:r>
            <a:r>
              <a:rPr dirty="0" sz="750" spc="-10">
                <a:solidFill>
                  <a:srgbClr val="464B48"/>
                </a:solidFill>
                <a:latin typeface="Arial"/>
                <a:cs typeface="Arial"/>
              </a:rPr>
              <a:t>es</a:t>
            </a:r>
            <a:r>
              <a:rPr dirty="0" sz="750" spc="-2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464B48"/>
                </a:solidFill>
                <a:latin typeface="Arial"/>
                <a:cs typeface="Arial"/>
              </a:rPr>
              <a:t>platfo</a:t>
            </a:r>
            <a:r>
              <a:rPr dirty="0" sz="750" spc="-10">
                <a:solidFill>
                  <a:srgbClr val="2B382F"/>
                </a:solidFill>
                <a:latin typeface="Arial"/>
                <a:cs typeface="Arial"/>
              </a:rPr>
              <a:t>r</a:t>
            </a:r>
            <a:r>
              <a:rPr dirty="0" sz="750" spc="-10">
                <a:solidFill>
                  <a:srgbClr val="464B48"/>
                </a:solidFill>
                <a:latin typeface="Arial"/>
                <a:cs typeface="Arial"/>
              </a:rPr>
              <a:t>m.</a:t>
            </a:r>
            <a:endParaRPr sz="7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92789" y="4856451"/>
            <a:ext cx="563880" cy="57150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54305">
              <a:lnSpc>
                <a:spcPct val="100000"/>
              </a:lnSpc>
              <a:spcBef>
                <a:spcPts val="290"/>
              </a:spcBef>
            </a:pPr>
            <a:r>
              <a:rPr dirty="0" sz="1350" spc="25" b="1">
                <a:solidFill>
                  <a:srgbClr val="0A4423"/>
                </a:solidFill>
                <a:latin typeface="Arial"/>
                <a:cs typeface="Arial"/>
              </a:rPr>
              <a:t>0</a:t>
            </a:r>
            <a:endParaRPr sz="13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650" spc="-35">
                <a:solidFill>
                  <a:srgbClr val="464B48"/>
                </a:solidFill>
                <a:latin typeface="Arial"/>
                <a:cs typeface="Arial"/>
              </a:rPr>
              <a:t>Choose</a:t>
            </a:r>
            <a:r>
              <a:rPr dirty="0" sz="650" spc="-6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64B48"/>
                </a:solidFill>
                <a:latin typeface="Arial"/>
                <a:cs typeface="Arial"/>
              </a:rPr>
              <a:t>Seni</a:t>
            </a:r>
            <a:r>
              <a:rPr dirty="0" sz="650" spc="-10">
                <a:solidFill>
                  <a:srgbClr val="7E807E"/>
                </a:solidFill>
                <a:latin typeface="Arial"/>
                <a:cs typeface="Arial"/>
              </a:rPr>
              <a:t>i</a:t>
            </a:r>
            <a:r>
              <a:rPr dirty="0" sz="650" spc="-10">
                <a:solidFill>
                  <a:srgbClr val="464B48"/>
                </a:solidFill>
                <a:latin typeface="Arial"/>
                <a:cs typeface="Arial"/>
              </a:rPr>
              <a:t>ce</a:t>
            </a:r>
            <a:endParaRPr sz="650">
              <a:latin typeface="Arial"/>
              <a:cs typeface="Arial"/>
            </a:endParaRPr>
          </a:p>
          <a:p>
            <a:pPr algn="ctr" marL="19685" marR="20955">
              <a:lnSpc>
                <a:spcPct val="120600"/>
              </a:lnSpc>
              <a:spcBef>
                <a:spcPts val="160"/>
              </a:spcBef>
            </a:pPr>
            <a:r>
              <a:rPr dirty="0" sz="500">
                <a:solidFill>
                  <a:srgbClr val="464B48"/>
                </a:solidFill>
                <a:latin typeface="Arial"/>
                <a:cs typeface="Arial"/>
              </a:rPr>
              <a:t>S</a:t>
            </a:r>
            <a:r>
              <a:rPr dirty="0" sz="500">
                <a:solidFill>
                  <a:srgbClr val="6E706E"/>
                </a:solidFill>
                <a:latin typeface="Arial"/>
                <a:cs typeface="Arial"/>
              </a:rPr>
              <a:t>e</a:t>
            </a:r>
            <a:r>
              <a:rPr dirty="0" sz="500">
                <a:solidFill>
                  <a:srgbClr val="464B48"/>
                </a:solidFill>
                <a:latin typeface="Arial"/>
                <a:cs typeface="Arial"/>
              </a:rPr>
              <a:t>le&lt;;i</a:t>
            </a:r>
            <a:r>
              <a:rPr dirty="0" sz="500">
                <a:solidFill>
                  <a:srgbClr val="6E706E"/>
                </a:solidFill>
                <a:latin typeface="Arial"/>
                <a:cs typeface="Arial"/>
              </a:rPr>
              <a:t>the</a:t>
            </a:r>
            <a:r>
              <a:rPr dirty="0" sz="500" spc="10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D605D"/>
                </a:solidFill>
                <a:latin typeface="Arial"/>
                <a:cs typeface="Arial"/>
              </a:rPr>
              <a:t>se</a:t>
            </a:r>
            <a:r>
              <a:rPr dirty="0" sz="500" spc="-10">
                <a:solidFill>
                  <a:srgbClr val="132A1C"/>
                </a:solidFill>
                <a:latin typeface="Arial"/>
                <a:cs typeface="Arial"/>
              </a:rPr>
              <a:t>r</a:t>
            </a:r>
            <a:r>
              <a:rPr dirty="0" sz="500" spc="-10">
                <a:solidFill>
                  <a:srgbClr val="5D605D"/>
                </a:solidFill>
                <a:latin typeface="Arial"/>
                <a:cs typeface="Arial"/>
              </a:rPr>
              <a:t>v</a:t>
            </a:r>
            <a:r>
              <a:rPr dirty="0" sz="500" spc="-10">
                <a:solidFill>
                  <a:srgbClr val="7E807E"/>
                </a:solidFill>
                <a:latin typeface="Arial"/>
                <a:cs typeface="Arial"/>
              </a:rPr>
              <a:t>i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ce</a:t>
            </a:r>
            <a:r>
              <a:rPr dirty="0" sz="500" spc="50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6E706E"/>
                </a:solidFill>
                <a:latin typeface="Arial"/>
                <a:cs typeface="Arial"/>
              </a:rPr>
              <a:t>yo</a:t>
            </a:r>
            <a:r>
              <a:rPr dirty="0" sz="500">
                <a:solidFill>
                  <a:srgbClr val="464B48"/>
                </a:solidFill>
                <a:latin typeface="Arial"/>
                <a:cs typeface="Arial"/>
              </a:rPr>
              <a:t>u</a:t>
            </a:r>
            <a:r>
              <a:rPr dirty="0" sz="500" spc="-2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nQl&amp;d.</a:t>
            </a:r>
            <a:endParaRPr sz="5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763477" y="5577125"/>
            <a:ext cx="1432560" cy="148590"/>
            <a:chOff x="1763477" y="5577125"/>
            <a:chExt cx="1432560" cy="148590"/>
          </a:xfrm>
        </p:grpSpPr>
        <p:sp>
          <p:nvSpPr>
            <p:cNvPr id="26" name="object 26"/>
            <p:cNvSpPr/>
            <p:nvPr/>
          </p:nvSpPr>
          <p:spPr>
            <a:xfrm>
              <a:off x="1763477" y="5577125"/>
              <a:ext cx="1412240" cy="148590"/>
            </a:xfrm>
            <a:custGeom>
              <a:avLst/>
              <a:gdLst/>
              <a:ahLst/>
              <a:cxnLst/>
              <a:rect l="l" t="t" r="r" b="b"/>
              <a:pathLst>
                <a:path w="1412239" h="148589">
                  <a:moveTo>
                    <a:pt x="1412244" y="148054"/>
                  </a:moveTo>
                  <a:lnTo>
                    <a:pt x="0" y="148054"/>
                  </a:lnTo>
                  <a:lnTo>
                    <a:pt x="0" y="0"/>
                  </a:lnTo>
                  <a:lnTo>
                    <a:pt x="1412244" y="0"/>
                  </a:lnTo>
                  <a:lnTo>
                    <a:pt x="1412244" y="148054"/>
                  </a:lnTo>
                  <a:close/>
                </a:path>
              </a:pathLst>
            </a:custGeom>
            <a:solidFill>
              <a:srgbClr val="EFF2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763477" y="5661904"/>
              <a:ext cx="1432560" cy="0"/>
            </a:xfrm>
            <a:custGeom>
              <a:avLst/>
              <a:gdLst/>
              <a:ahLst/>
              <a:cxnLst/>
              <a:rect l="l" t="t" r="r" b="b"/>
              <a:pathLst>
                <a:path w="1432560" h="0">
                  <a:moveTo>
                    <a:pt x="0" y="0"/>
                  </a:moveTo>
                  <a:lnTo>
                    <a:pt x="1431953" y="0"/>
                  </a:lnTo>
                </a:path>
              </a:pathLst>
            </a:custGeom>
            <a:ln w="9527">
              <a:solidFill>
                <a:srgbClr val="A4ABA9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4086649" y="5577125"/>
            <a:ext cx="1584325" cy="148590"/>
            <a:chOff x="4086649" y="5577125"/>
            <a:chExt cx="1584325" cy="148590"/>
          </a:xfrm>
        </p:grpSpPr>
        <p:sp>
          <p:nvSpPr>
            <p:cNvPr id="29" name="object 29"/>
            <p:cNvSpPr/>
            <p:nvPr/>
          </p:nvSpPr>
          <p:spPr>
            <a:xfrm>
              <a:off x="4086649" y="5577125"/>
              <a:ext cx="1565275" cy="148590"/>
            </a:xfrm>
            <a:custGeom>
              <a:avLst/>
              <a:gdLst/>
              <a:ahLst/>
              <a:cxnLst/>
              <a:rect l="l" t="t" r="r" b="b"/>
              <a:pathLst>
                <a:path w="1565275" h="148589">
                  <a:moveTo>
                    <a:pt x="1565084" y="148054"/>
                  </a:moveTo>
                  <a:lnTo>
                    <a:pt x="0" y="148054"/>
                  </a:lnTo>
                  <a:lnTo>
                    <a:pt x="0" y="0"/>
                  </a:lnTo>
                  <a:lnTo>
                    <a:pt x="1565084" y="0"/>
                  </a:lnTo>
                  <a:lnTo>
                    <a:pt x="1565084" y="148054"/>
                  </a:lnTo>
                  <a:close/>
                </a:path>
              </a:pathLst>
            </a:custGeom>
            <a:solidFill>
              <a:srgbClr val="EFF2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086649" y="5661904"/>
              <a:ext cx="1584325" cy="0"/>
            </a:xfrm>
            <a:custGeom>
              <a:avLst/>
              <a:gdLst/>
              <a:ahLst/>
              <a:cxnLst/>
              <a:rect l="l" t="t" r="r" b="b"/>
              <a:pathLst>
                <a:path w="1584325" h="0">
                  <a:moveTo>
                    <a:pt x="0" y="0"/>
                  </a:moveTo>
                  <a:lnTo>
                    <a:pt x="1584089" y="0"/>
                  </a:lnTo>
                </a:path>
              </a:pathLst>
            </a:custGeom>
            <a:ln w="9527">
              <a:solidFill>
                <a:srgbClr val="A4ABA9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3210088" y="5568720"/>
            <a:ext cx="85344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>
                <a:solidFill>
                  <a:srgbClr val="2B382F"/>
                </a:solidFill>
                <a:latin typeface="Arial"/>
                <a:cs typeface="Arial"/>
              </a:rPr>
              <a:t>Our</a:t>
            </a:r>
            <a:r>
              <a:rPr dirty="0" sz="850" spc="-55">
                <a:solidFill>
                  <a:srgbClr val="2B382F"/>
                </a:solidFill>
                <a:latin typeface="Arial"/>
                <a:cs typeface="Arial"/>
              </a:rPr>
              <a:t> </a:t>
            </a:r>
            <a:r>
              <a:rPr dirty="0" sz="850">
                <a:solidFill>
                  <a:srgbClr val="2B382F"/>
                </a:solidFill>
                <a:latin typeface="Arial"/>
                <a:cs typeface="Arial"/>
              </a:rPr>
              <a:t>Ke</a:t>
            </a:r>
            <a:r>
              <a:rPr dirty="0" sz="850">
                <a:solidFill>
                  <a:srgbClr val="464B48"/>
                </a:solidFill>
                <a:latin typeface="Arial"/>
                <a:cs typeface="Arial"/>
              </a:rPr>
              <a:t>y</a:t>
            </a:r>
            <a:r>
              <a:rPr dirty="0" sz="850" spc="-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2B382F"/>
                </a:solidFill>
                <a:latin typeface="Arial"/>
                <a:cs typeface="Arial"/>
              </a:rPr>
              <a:t>Servi</a:t>
            </a:r>
            <a:r>
              <a:rPr dirty="0" sz="850" spc="-10">
                <a:solidFill>
                  <a:srgbClr val="464B48"/>
                </a:solidFill>
                <a:latin typeface="Arial"/>
                <a:cs typeface="Arial"/>
              </a:rPr>
              <a:t>c</a:t>
            </a:r>
            <a:r>
              <a:rPr dirty="0" sz="850" spc="-10">
                <a:solidFill>
                  <a:srgbClr val="2B382F"/>
                </a:solidFill>
                <a:latin typeface="Arial"/>
                <a:cs typeface="Arial"/>
              </a:rPr>
              <a:t>es</a:t>
            </a:r>
            <a:endParaRPr sz="8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841423" y="6195859"/>
            <a:ext cx="29400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20">
                <a:solidFill>
                  <a:srgbClr val="5D605D"/>
                </a:solidFill>
                <a:latin typeface="Arial"/>
                <a:cs typeface="Arial"/>
              </a:rPr>
              <a:t>Ph</a:t>
            </a:r>
            <a:r>
              <a:rPr dirty="0" sz="450" spc="-20">
                <a:solidFill>
                  <a:srgbClr val="7E807E"/>
                </a:solidFill>
                <a:latin typeface="Arial"/>
                <a:cs typeface="Arial"/>
              </a:rPr>
              <a:t>,.1</a:t>
            </a:r>
            <a:r>
              <a:rPr dirty="0" sz="450" spc="-20">
                <a:solidFill>
                  <a:srgbClr val="5D605D"/>
                </a:solidFill>
                <a:latin typeface="Arial"/>
                <a:cs typeface="Arial"/>
              </a:rPr>
              <a:t>mbing</a:t>
            </a:r>
            <a:endParaRPr sz="4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680157" y="7025494"/>
            <a:ext cx="182245" cy="3937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400" spc="-60" b="1">
                <a:solidFill>
                  <a:srgbClr val="132A1C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01568" y="7126868"/>
            <a:ext cx="25654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Secu</a:t>
            </a:r>
            <a:r>
              <a:rPr dirty="0" sz="550" spc="-10">
                <a:solidFill>
                  <a:srgbClr val="2B382F"/>
                </a:solidFill>
                <a:latin typeface="Arial"/>
                <a:cs typeface="Arial"/>
              </a:rPr>
              <a:t>r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e</a:t>
            </a:r>
            <a:endParaRPr sz="5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579540" y="4796540"/>
            <a:ext cx="608330" cy="6299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34290">
              <a:lnSpc>
                <a:spcPts val="2415"/>
              </a:lnSpc>
              <a:spcBef>
                <a:spcPts val="110"/>
              </a:spcBef>
            </a:pPr>
            <a:r>
              <a:rPr dirty="0" sz="2050" spc="-50" b="1">
                <a:solidFill>
                  <a:srgbClr val="0A4423"/>
                </a:solidFill>
                <a:latin typeface="Times New Roman"/>
                <a:cs typeface="Times New Roman"/>
              </a:rPr>
              <a:t>e</a:t>
            </a:r>
            <a:endParaRPr sz="2050">
              <a:latin typeface="Times New Roman"/>
              <a:cs typeface="Times New Roman"/>
            </a:endParaRPr>
          </a:p>
          <a:p>
            <a:pPr algn="ctr">
              <a:lnSpc>
                <a:spcPts val="735"/>
              </a:lnSpc>
            </a:pPr>
            <a:r>
              <a:rPr dirty="0" sz="650" spc="-30">
                <a:solidFill>
                  <a:srgbClr val="5D605D"/>
                </a:solidFill>
                <a:latin typeface="Arial"/>
                <a:cs typeface="Arial"/>
              </a:rPr>
              <a:t>Book</a:t>
            </a:r>
            <a:r>
              <a:rPr dirty="0" sz="650" spc="-7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&amp;</a:t>
            </a:r>
            <a:r>
              <a:rPr dirty="0" sz="550" spc="7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5D605D"/>
                </a:solidFill>
                <a:latin typeface="Arial"/>
                <a:cs typeface="Arial"/>
              </a:rPr>
              <a:t>Schedule</a:t>
            </a:r>
            <a:endParaRPr sz="650">
              <a:latin typeface="Arial"/>
              <a:cs typeface="Arial"/>
            </a:endParaRPr>
          </a:p>
          <a:p>
            <a:pPr algn="ctr" marL="13970">
              <a:lnSpc>
                <a:spcPct val="100000"/>
              </a:lnSpc>
              <a:spcBef>
                <a:spcPts val="285"/>
              </a:spcBef>
            </a:pPr>
            <a:r>
              <a:rPr dirty="0" sz="500" spc="-10">
                <a:solidFill>
                  <a:srgbClr val="6E706E"/>
                </a:solidFill>
                <a:latin typeface="Arial"/>
                <a:cs typeface="Arial"/>
              </a:rPr>
              <a:t>PIC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I,:</a:t>
            </a:r>
            <a:r>
              <a:rPr dirty="0" sz="500" spc="-10">
                <a:solidFill>
                  <a:srgbClr val="5D605D"/>
                </a:solidFill>
                <a:latin typeface="Arial"/>
                <a:cs typeface="Arial"/>
              </a:rPr>
              <a:t>date</a:t>
            </a:r>
            <a:r>
              <a:rPr dirty="0" sz="500" spc="-5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5D605D"/>
                </a:solidFill>
                <a:latin typeface="Arial"/>
                <a:cs typeface="Arial"/>
              </a:rPr>
              <a:t>&amp;</a:t>
            </a:r>
            <a:r>
              <a:rPr dirty="0" sz="500" spc="-6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E706E"/>
                </a:solidFill>
                <a:latin typeface="Arial"/>
                <a:cs typeface="Arial"/>
              </a:rPr>
              <a:t>time:</a:t>
            </a:r>
            <a:endParaRPr sz="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75"/>
              </a:spcBef>
            </a:pP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tha</a:t>
            </a:r>
            <a:r>
              <a:rPr dirty="0" sz="450">
                <a:solidFill>
                  <a:srgbClr val="6E706E"/>
                </a:solidFill>
                <a:latin typeface="Arial"/>
                <a:cs typeface="Arial"/>
              </a:rPr>
              <a:t>t</a:t>
            </a:r>
            <a:r>
              <a:rPr dirty="0" sz="450" spc="110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5D605D"/>
                </a:solidFill>
                <a:latin typeface="Arial"/>
                <a:cs typeface="Arial"/>
              </a:rPr>
              <a:t>suitsyou</a:t>
            </a:r>
            <a:r>
              <a:rPr dirty="0" sz="450" spc="-10">
                <a:solidFill>
                  <a:srgbClr val="010101"/>
                </a:solidFill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332163" y="4767573"/>
            <a:ext cx="709295" cy="65913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ctr" marR="25400">
              <a:lnSpc>
                <a:spcPct val="100000"/>
              </a:lnSpc>
              <a:spcBef>
                <a:spcPts val="290"/>
              </a:spcBef>
            </a:pPr>
            <a:r>
              <a:rPr dirty="0" sz="2050" spc="-50" b="1">
                <a:solidFill>
                  <a:srgbClr val="0A4423"/>
                </a:solidFill>
                <a:latin typeface="Times New Roman"/>
                <a:cs typeface="Times New Roman"/>
              </a:rPr>
              <a:t>e</a:t>
            </a:r>
            <a:endParaRPr sz="2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550" spc="10">
                <a:solidFill>
                  <a:srgbClr val="464B48"/>
                </a:solidFill>
                <a:latin typeface="Arial"/>
                <a:cs typeface="Arial"/>
              </a:rPr>
              <a:t>Professiona</a:t>
            </a:r>
            <a:r>
              <a:rPr dirty="0" sz="550" spc="1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dirty="0" sz="550" spc="155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Arrives</a:t>
            </a:r>
            <a:endParaRPr sz="550">
              <a:latin typeface="Arial"/>
              <a:cs typeface="Arial"/>
            </a:endParaRPr>
          </a:p>
          <a:p>
            <a:pPr algn="ctr" marL="10795">
              <a:lnSpc>
                <a:spcPct val="100000"/>
              </a:lnSpc>
              <a:spcBef>
                <a:spcPts val="305"/>
              </a:spcBef>
            </a:pPr>
            <a:r>
              <a:rPr dirty="0" sz="500" spc="-10">
                <a:solidFill>
                  <a:srgbClr val="6E706E"/>
                </a:solidFill>
                <a:latin typeface="Arial"/>
                <a:cs typeface="Arial"/>
              </a:rPr>
              <a:t>Ve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rrficd</a:t>
            </a:r>
            <a:r>
              <a:rPr dirty="0" sz="500" spc="4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p</a:t>
            </a:r>
            <a:r>
              <a:rPr dirty="0" sz="500" spc="-10">
                <a:solidFill>
                  <a:srgbClr val="6E706E"/>
                </a:solidFill>
                <a:latin typeface="Arial"/>
                <a:cs typeface="Arial"/>
              </a:rPr>
              <a:t>r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ofes$ion</a:t>
            </a:r>
            <a:r>
              <a:rPr dirty="0" sz="500" spc="-10">
                <a:solidFill>
                  <a:srgbClr val="7E807E"/>
                </a:solidFill>
                <a:latin typeface="Arial"/>
                <a:cs typeface="Arial"/>
              </a:rPr>
              <a:t>al</a:t>
            </a:r>
            <a:endParaRPr sz="5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  <a:spcBef>
                <a:spcPts val="175"/>
              </a:spcBef>
            </a:pPr>
            <a:r>
              <a:rPr dirty="0" sz="450" spc="-35">
                <a:solidFill>
                  <a:srgbClr val="464B48"/>
                </a:solidFill>
                <a:latin typeface="Arial"/>
                <a:cs typeface="Arial"/>
              </a:rPr>
              <a:t>ar</a:t>
            </a:r>
            <a:r>
              <a:rPr dirty="0" sz="450" spc="-35">
                <a:solidFill>
                  <a:srgbClr val="6E706E"/>
                </a:solidFill>
                <a:latin typeface="Arial"/>
                <a:cs typeface="Arial"/>
              </a:rPr>
              <a:t>rl\1</a:t>
            </a:r>
            <a:r>
              <a:rPr dirty="0" sz="450" spc="-35">
                <a:solidFill>
                  <a:srgbClr val="464B48"/>
                </a:solidFill>
                <a:latin typeface="Arial"/>
                <a:cs typeface="Arial"/>
              </a:rPr>
              <a:t>4:&gt;Son</a:t>
            </a:r>
            <a:r>
              <a:rPr dirty="0" sz="450" spc="15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464B48"/>
                </a:solidFill>
                <a:latin typeface="Arial"/>
                <a:cs typeface="Arial"/>
              </a:rPr>
              <a:t>t</a:t>
            </a:r>
            <a:r>
              <a:rPr dirty="0" sz="450" spc="-10">
                <a:solidFill>
                  <a:srgbClr val="2B382F"/>
                </a:solidFill>
                <a:latin typeface="Arial"/>
                <a:cs typeface="Arial"/>
              </a:rPr>
              <a:t>i</a:t>
            </a:r>
            <a:r>
              <a:rPr dirty="0" sz="450" spc="-10">
                <a:solidFill>
                  <a:srgbClr val="5D605D"/>
                </a:solidFill>
                <a:latin typeface="Arial"/>
                <a:cs typeface="Arial"/>
              </a:rPr>
              <a:t>me</a:t>
            </a:r>
            <a:r>
              <a:rPr dirty="0" sz="450" spc="-10">
                <a:solidFill>
                  <a:srgbClr val="2B382F"/>
                </a:solidFill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19031" y="4885912"/>
            <a:ext cx="10096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350" spc="-50" b="1">
                <a:solidFill>
                  <a:srgbClr val="0A4423"/>
                </a:solidFill>
                <a:latin typeface="Arial"/>
                <a:cs typeface="Arial"/>
              </a:rPr>
              <a:t>0</a:t>
            </a:r>
            <a:endParaRPr sz="135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393394" y="5230346"/>
            <a:ext cx="18415" cy="103505"/>
          </a:xfrm>
          <a:custGeom>
            <a:avLst/>
            <a:gdLst/>
            <a:ahLst/>
            <a:cxnLst/>
            <a:rect l="l" t="t" r="r" b="b"/>
            <a:pathLst>
              <a:path w="18414" h="103504">
                <a:moveTo>
                  <a:pt x="18340" y="103125"/>
                </a:moveTo>
                <a:lnTo>
                  <a:pt x="0" y="103125"/>
                </a:lnTo>
                <a:lnTo>
                  <a:pt x="0" y="0"/>
                </a:lnTo>
                <a:lnTo>
                  <a:pt x="18340" y="0"/>
                </a:lnTo>
                <a:lnTo>
                  <a:pt x="18340" y="103125"/>
                </a:lnTo>
                <a:close/>
              </a:path>
            </a:pathLst>
          </a:custGeom>
          <a:solidFill>
            <a:srgbClr val="EFF2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500269" y="5356468"/>
            <a:ext cx="18415" cy="43815"/>
          </a:xfrm>
          <a:custGeom>
            <a:avLst/>
            <a:gdLst/>
            <a:ahLst/>
            <a:cxnLst/>
            <a:rect l="l" t="t" r="r" b="b"/>
            <a:pathLst>
              <a:path w="18414" h="43814">
                <a:moveTo>
                  <a:pt x="18340" y="43545"/>
                </a:moveTo>
                <a:lnTo>
                  <a:pt x="0" y="43545"/>
                </a:lnTo>
                <a:lnTo>
                  <a:pt x="0" y="0"/>
                </a:lnTo>
                <a:lnTo>
                  <a:pt x="18340" y="0"/>
                </a:lnTo>
                <a:lnTo>
                  <a:pt x="18340" y="43545"/>
                </a:lnTo>
                <a:close/>
              </a:path>
            </a:pathLst>
          </a:custGeom>
          <a:solidFill>
            <a:srgbClr val="EFF2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4127573" y="5072679"/>
            <a:ext cx="730250" cy="35623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algn="ctr" marL="38100" marR="30480">
              <a:lnSpc>
                <a:spcPct val="115700"/>
              </a:lnSpc>
              <a:spcBef>
                <a:spcPts val="180"/>
              </a:spcBef>
            </a:pPr>
            <a:r>
              <a:rPr dirty="0" sz="650" spc="-35">
                <a:solidFill>
                  <a:srgbClr val="464B48"/>
                </a:solidFill>
                <a:latin typeface="Arial"/>
                <a:cs typeface="Arial"/>
              </a:rPr>
              <a:t>Service</a:t>
            </a:r>
            <a:r>
              <a:rPr dirty="0" sz="650" spc="-5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5D605D"/>
                </a:solidFill>
                <a:latin typeface="Arial"/>
                <a:cs typeface="Arial"/>
              </a:rPr>
              <a:t>Comple</a:t>
            </a:r>
            <a:r>
              <a:rPr dirty="0" sz="650" spc="-20">
                <a:solidFill>
                  <a:srgbClr val="2B382F"/>
                </a:solidFill>
                <a:latin typeface="Arial"/>
                <a:cs typeface="Arial"/>
              </a:rPr>
              <a:t>t</a:t>
            </a:r>
            <a:r>
              <a:rPr dirty="0" sz="650" spc="-20">
                <a:solidFill>
                  <a:srgbClr val="5D605D"/>
                </a:solidFill>
                <a:latin typeface="Arial"/>
                <a:cs typeface="Arial"/>
              </a:rPr>
              <a:t>ed</a:t>
            </a:r>
            <a:r>
              <a:rPr dirty="0" sz="650" spc="50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Work</a:t>
            </a:r>
            <a:r>
              <a:rPr dirty="0" sz="600" spc="-10">
                <a:solidFill>
                  <a:srgbClr val="A5ACAA"/>
                </a:solidFill>
                <a:latin typeface="Times New Roman"/>
                <a:cs typeface="Times New Roman"/>
              </a:rPr>
              <a:t>i</a:t>
            </a:r>
            <a:r>
              <a:rPr dirty="0" sz="600" spc="-10">
                <a:solidFill>
                  <a:srgbClr val="464B48"/>
                </a:solidFill>
                <a:latin typeface="Times New Roman"/>
                <a:cs typeface="Times New Roman"/>
              </a:rPr>
              <a:t>�comp</a:t>
            </a:r>
            <a:r>
              <a:rPr dirty="0" sz="600" spc="-10">
                <a:solidFill>
                  <a:srgbClr val="8E908E"/>
                </a:solidFill>
                <a:latin typeface="Times New Roman"/>
                <a:cs typeface="Times New Roman"/>
              </a:rPr>
              <a:t>1e</a:t>
            </a:r>
            <a:r>
              <a:rPr dirty="0" sz="600" spc="-10">
                <a:solidFill>
                  <a:srgbClr val="464B48"/>
                </a:solidFill>
                <a:latin typeface="Times New Roman"/>
                <a:cs typeface="Times New Roman"/>
              </a:rPr>
              <a:t>ted</a:t>
            </a:r>
            <a:r>
              <a:rPr dirty="0" sz="600" spc="500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w</a:t>
            </a:r>
            <a:r>
              <a:rPr dirty="0" sz="450">
                <a:solidFill>
                  <a:srgbClr val="6E706E"/>
                </a:solidFill>
                <a:latin typeface="Arial"/>
                <a:cs typeface="Arial"/>
              </a:rPr>
              <a:t>it</a:t>
            </a:r>
            <a:r>
              <a:rPr dirty="0" sz="450">
                <a:solidFill>
                  <a:srgbClr val="464B48"/>
                </a:solidFill>
                <a:latin typeface="Arial"/>
                <a:cs typeface="Arial"/>
              </a:rPr>
              <a:t>h</a:t>
            </a:r>
            <a:r>
              <a:rPr dirty="0" sz="450" spc="20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q</a:t>
            </a:r>
            <a:r>
              <a:rPr dirty="0" baseline="22222" sz="375" spc="-15">
                <a:solidFill>
                  <a:srgbClr val="A5ACAA"/>
                </a:solidFill>
                <a:latin typeface="Arial"/>
                <a:cs typeface="Arial"/>
              </a:rPr>
              <a:t>1</a:t>
            </a:r>
            <a:r>
              <a:rPr dirty="0" sz="450" spc="-10">
                <a:solidFill>
                  <a:srgbClr val="5D605D"/>
                </a:solidFill>
                <a:latin typeface="Arial"/>
                <a:cs typeface="Arial"/>
              </a:rPr>
              <a:t>Jallty</a:t>
            </a:r>
            <a:r>
              <a:rPr dirty="0" sz="450" spc="-10">
                <a:solidFill>
                  <a:srgbClr val="8E908E"/>
                </a:solidFill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941759" y="6195859"/>
            <a:ext cx="28702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5D605D"/>
                </a:solidFill>
                <a:latin typeface="Arial"/>
                <a:cs typeface="Arial"/>
              </a:rPr>
              <a:t>E1ec</a:t>
            </a:r>
            <a:r>
              <a:rPr dirty="0" sz="450" spc="-10">
                <a:solidFill>
                  <a:srgbClr val="2B382F"/>
                </a:solidFill>
                <a:latin typeface="Arial"/>
                <a:cs typeface="Arial"/>
              </a:rPr>
              <a:t>tr</a:t>
            </a:r>
            <a:r>
              <a:rPr dirty="0" sz="450" spc="-10">
                <a:solidFill>
                  <a:srgbClr val="464B48"/>
                </a:solidFill>
                <a:latin typeface="Arial"/>
                <a:cs typeface="Arial"/>
              </a:rPr>
              <a:t>i</a:t>
            </a:r>
            <a:r>
              <a:rPr dirty="0" sz="450" spc="-10">
                <a:solidFill>
                  <a:srgbClr val="6E706E"/>
                </a:solidFill>
                <a:latin typeface="Arial"/>
                <a:cs typeface="Arial"/>
              </a:rPr>
              <a:t>c.il</a:t>
            </a:r>
            <a:endParaRPr sz="4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097338" y="4097901"/>
            <a:ext cx="1101090" cy="1562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50" b="1">
                <a:solidFill>
                  <a:srgbClr val="132A1C"/>
                </a:solidFill>
                <a:latin typeface="Arial"/>
                <a:cs typeface="Arial"/>
              </a:rPr>
              <a:t>H</a:t>
            </a:r>
            <a:r>
              <a:rPr dirty="0" sz="850" b="1">
                <a:solidFill>
                  <a:srgbClr val="2B382F"/>
                </a:solidFill>
                <a:latin typeface="Arial"/>
                <a:cs typeface="Arial"/>
              </a:rPr>
              <a:t>o</a:t>
            </a:r>
            <a:r>
              <a:rPr dirty="0" sz="850" b="1">
                <a:solidFill>
                  <a:srgbClr val="464B48"/>
                </a:solidFill>
                <a:latin typeface="Arial"/>
                <a:cs typeface="Arial"/>
              </a:rPr>
              <a:t>w</a:t>
            </a:r>
            <a:r>
              <a:rPr dirty="0" sz="850" spc="-25" b="1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850" spc="90" b="1">
                <a:solidFill>
                  <a:srgbClr val="132A1C"/>
                </a:solidFill>
                <a:latin typeface="Arial"/>
                <a:cs typeface="Arial"/>
              </a:rPr>
              <a:t>UKO0O</a:t>
            </a:r>
            <a:r>
              <a:rPr dirty="0" sz="850" spc="-20" b="1">
                <a:solidFill>
                  <a:srgbClr val="132A1C"/>
                </a:solidFill>
                <a:latin typeface="Arial"/>
                <a:cs typeface="Arial"/>
              </a:rPr>
              <a:t> W</a:t>
            </a:r>
            <a:r>
              <a:rPr dirty="0" sz="850" spc="-20" b="1">
                <a:solidFill>
                  <a:srgbClr val="2B382F"/>
                </a:solidFill>
                <a:latin typeface="Arial"/>
                <a:cs typeface="Arial"/>
              </a:rPr>
              <a:t>o</a:t>
            </a:r>
            <a:r>
              <a:rPr dirty="0" sz="850" spc="-20" b="1">
                <a:solidFill>
                  <a:srgbClr val="132A1C"/>
                </a:solidFill>
                <a:latin typeface="Arial"/>
                <a:cs typeface="Arial"/>
              </a:rPr>
              <a:t>r</a:t>
            </a:r>
            <a:r>
              <a:rPr dirty="0" sz="850" spc="-20" b="1">
                <a:solidFill>
                  <a:srgbClr val="2B382F"/>
                </a:solidFill>
                <a:latin typeface="Arial"/>
                <a:cs typeface="Arial"/>
              </a:rPr>
              <a:t>k</a:t>
            </a:r>
            <a:r>
              <a:rPr dirty="0" sz="850" spc="-20" b="1">
                <a:solidFill>
                  <a:srgbClr val="464B48"/>
                </a:solidFill>
                <a:latin typeface="Arial"/>
                <a:cs typeface="Arial"/>
              </a:rPr>
              <a:t>s</a:t>
            </a:r>
            <a:endParaRPr sz="8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79992" y="4558298"/>
            <a:ext cx="24511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464B48"/>
                </a:solidFill>
                <a:latin typeface="Arial"/>
                <a:cs typeface="Arial"/>
              </a:rPr>
              <a:t>••••</a:t>
            </a:r>
            <a:r>
              <a:rPr dirty="0" sz="700" spc="-10">
                <a:solidFill>
                  <a:srgbClr val="2B382F"/>
                </a:solidFill>
                <a:latin typeface="Arial"/>
                <a:cs typeface="Arial"/>
              </a:rPr>
              <a:t>►</a:t>
            </a:r>
            <a:endParaRPr sz="7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986988" y="4558298"/>
            <a:ext cx="24511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10">
                <a:solidFill>
                  <a:srgbClr val="5D605D"/>
                </a:solidFill>
                <a:latin typeface="Arial"/>
                <a:cs typeface="Arial"/>
              </a:rPr>
              <a:t>••••</a:t>
            </a:r>
            <a:r>
              <a:rPr dirty="0" sz="700" spc="-10">
                <a:solidFill>
                  <a:srgbClr val="2B382F"/>
                </a:solidFill>
                <a:latin typeface="Arial"/>
                <a:cs typeface="Arial"/>
              </a:rPr>
              <a:t>►</a:t>
            </a:r>
            <a:endParaRPr sz="7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019480" y="6183092"/>
            <a:ext cx="32829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c�rpentry</a:t>
            </a:r>
            <a:endParaRPr sz="5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016742" y="6475469"/>
            <a:ext cx="264160" cy="71501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4500" spc="70">
                <a:solidFill>
                  <a:srgbClr val="132A1C"/>
                </a:solidFill>
                <a:latin typeface="Arial"/>
                <a:cs typeface="Arial"/>
              </a:rPr>
              <a:t>*</a:t>
            </a:r>
            <a:endParaRPr sz="45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47131" y="4359125"/>
            <a:ext cx="290830" cy="4089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500" spc="-1515">
                <a:solidFill>
                  <a:srgbClr val="132A1C"/>
                </a:solidFill>
                <a:latin typeface="Arial"/>
                <a:cs typeface="Arial"/>
              </a:rPr>
              <a:t>@</a:t>
            </a:r>
            <a:r>
              <a:rPr dirty="0" sz="2000" spc="-355">
                <a:solidFill>
                  <a:srgbClr val="132A1C"/>
                </a:solidFill>
                <a:latin typeface="Times New Roman"/>
                <a:cs typeface="Times New Roman"/>
              </a:rPr>
              <a:t>-</a:t>
            </a:r>
            <a:r>
              <a:rPr dirty="0" sz="2500" spc="-710">
                <a:solidFill>
                  <a:srgbClr val="132A1C"/>
                </a:solidFill>
                <a:latin typeface="Arial"/>
                <a:cs typeface="Arial"/>
              </a:rPr>
              <a:t>1</a:t>
            </a:r>
            <a:endParaRPr sz="25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466285" y="4510292"/>
            <a:ext cx="38735" cy="2863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700" spc="-315">
                <a:solidFill>
                  <a:srgbClr val="132A1C"/>
                </a:solidFill>
                <a:latin typeface="Times New Roman"/>
                <a:cs typeface="Times New Roman"/>
              </a:rPr>
              <a:t>-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83197" y="4507483"/>
            <a:ext cx="30670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35">
                <a:solidFill>
                  <a:srgbClr val="5D605D"/>
                </a:solidFill>
                <a:latin typeface="Arial"/>
                <a:cs typeface="Arial"/>
              </a:rPr>
              <a:t>····</a:t>
            </a:r>
            <a:r>
              <a:rPr dirty="0" sz="1050" spc="-35">
                <a:solidFill>
                  <a:srgbClr val="132A1C"/>
                </a:solidFill>
                <a:latin typeface="Arial"/>
                <a:cs typeface="Arial"/>
              </a:rPr>
              <a:t>-</a:t>
            </a:r>
            <a:r>
              <a:rPr dirty="0" sz="1050" spc="-50">
                <a:solidFill>
                  <a:srgbClr val="132A1C"/>
                </a:solidFill>
                <a:latin typeface="Arial"/>
                <a:cs typeface="Arial"/>
              </a:rPr>
              <a:t>+</a:t>
            </a:r>
            <a:endParaRPr sz="10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610888" y="6195859"/>
            <a:ext cx="25082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464B48"/>
                </a:solidFill>
                <a:latin typeface="Arial"/>
                <a:cs typeface="Arial"/>
              </a:rPr>
              <a:t>P.illin</a:t>
            </a:r>
            <a:r>
              <a:rPr dirty="0" sz="450" spc="-10">
                <a:solidFill>
                  <a:srgbClr val="2B382F"/>
                </a:solidFill>
                <a:latin typeface="Arial"/>
                <a:cs typeface="Arial"/>
              </a:rPr>
              <a:t>t</a:t>
            </a:r>
            <a:r>
              <a:rPr dirty="0" sz="450" spc="-10">
                <a:solidFill>
                  <a:srgbClr val="5D605D"/>
                </a:solidFill>
                <a:latin typeface="Arial"/>
                <a:cs typeface="Arial"/>
              </a:rPr>
              <a:t>ing</a:t>
            </a:r>
            <a:endParaRPr sz="4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020616" y="4796540"/>
            <a:ext cx="664845" cy="6324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17780">
              <a:lnSpc>
                <a:spcPts val="2415"/>
              </a:lnSpc>
              <a:spcBef>
                <a:spcPts val="110"/>
              </a:spcBef>
            </a:pPr>
            <a:r>
              <a:rPr dirty="0" sz="2050" spc="10" b="1">
                <a:solidFill>
                  <a:srgbClr val="0A4423"/>
                </a:solidFill>
                <a:latin typeface="Times New Roman"/>
                <a:cs typeface="Times New Roman"/>
              </a:rPr>
              <a:t>e</a:t>
            </a:r>
            <a:endParaRPr sz="2050">
              <a:latin typeface="Times New Roman"/>
              <a:cs typeface="Times New Roman"/>
            </a:endParaRPr>
          </a:p>
          <a:p>
            <a:pPr algn="ctr" marR="7620">
              <a:lnSpc>
                <a:spcPts val="735"/>
              </a:lnSpc>
            </a:pP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Pay</a:t>
            </a:r>
            <a:r>
              <a:rPr dirty="0" sz="550" spc="5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&amp;</a:t>
            </a:r>
            <a:r>
              <a:rPr dirty="0" sz="550" spc="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650" spc="-20" b="1">
                <a:solidFill>
                  <a:srgbClr val="5D605D"/>
                </a:solidFill>
                <a:latin typeface="Arial"/>
                <a:cs typeface="Arial"/>
              </a:rPr>
              <a:t>Relax</a:t>
            </a:r>
            <a:endParaRPr sz="6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35"/>
              </a:spcBef>
            </a:pPr>
            <a:r>
              <a:rPr dirty="0" sz="450" spc="20">
                <a:solidFill>
                  <a:srgbClr val="464B48"/>
                </a:solidFill>
                <a:latin typeface="Arial"/>
                <a:cs typeface="Arial"/>
              </a:rPr>
              <a:t>Makesecu</a:t>
            </a:r>
            <a:r>
              <a:rPr dirty="0" sz="450" spc="20">
                <a:solidFill>
                  <a:srgbClr val="6E706E"/>
                </a:solidFill>
                <a:latin typeface="Arial"/>
                <a:cs typeface="Arial"/>
              </a:rPr>
              <a:t>re</a:t>
            </a:r>
            <a:r>
              <a:rPr dirty="0" sz="450" spc="215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464B48"/>
                </a:solidFill>
                <a:latin typeface="Arial"/>
                <a:cs typeface="Arial"/>
              </a:rPr>
              <a:t>pa</a:t>
            </a:r>
            <a:r>
              <a:rPr dirty="0" sz="450" spc="-10">
                <a:solidFill>
                  <a:srgbClr val="7E807E"/>
                </a:solidFill>
                <a:latin typeface="Arial"/>
                <a:cs typeface="Arial"/>
              </a:rPr>
              <a:t>yme</a:t>
            </a:r>
            <a:r>
              <a:rPr dirty="0" sz="450" spc="-10">
                <a:solidFill>
                  <a:srgbClr val="464B48"/>
                </a:solidFill>
                <a:latin typeface="Arial"/>
                <a:cs typeface="Arial"/>
              </a:rPr>
              <a:t>nt</a:t>
            </a:r>
            <a:endParaRPr sz="450">
              <a:latin typeface="Arial"/>
              <a:cs typeface="Arial"/>
            </a:endParaRPr>
          </a:p>
          <a:p>
            <a:pPr algn="ctr" marL="7620">
              <a:lnSpc>
                <a:spcPct val="100000"/>
              </a:lnSpc>
              <a:spcBef>
                <a:spcPts val="85"/>
              </a:spcBef>
            </a:pPr>
            <a:r>
              <a:rPr dirty="0" sz="500">
                <a:solidFill>
                  <a:srgbClr val="464B48"/>
                </a:solidFill>
                <a:latin typeface="Arial"/>
                <a:cs typeface="Arial"/>
              </a:rPr>
              <a:t>an</a:t>
            </a:r>
            <a:r>
              <a:rPr dirty="0" sz="500">
                <a:solidFill>
                  <a:srgbClr val="6E706E"/>
                </a:solidFill>
                <a:latin typeface="Arial"/>
                <a:cs typeface="Arial"/>
              </a:rPr>
              <a:t>d</a:t>
            </a:r>
            <a:r>
              <a:rPr dirty="0" sz="500" spc="40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550" i="1">
                <a:solidFill>
                  <a:srgbClr val="6E706E"/>
                </a:solidFill>
                <a:latin typeface="Times New Roman"/>
                <a:cs typeface="Times New Roman"/>
              </a:rPr>
              <a:t>rat</a:t>
            </a:r>
            <a:r>
              <a:rPr dirty="0" sz="550" i="1">
                <a:solidFill>
                  <a:srgbClr val="464B48"/>
                </a:solidFill>
                <a:latin typeface="Times New Roman"/>
                <a:cs typeface="Times New Roman"/>
              </a:rPr>
              <a:t>e</a:t>
            </a:r>
            <a:r>
              <a:rPr dirty="0" sz="550" spc="85" i="1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5D605D"/>
                </a:solidFill>
                <a:latin typeface="Arial"/>
                <a:cs typeface="Arial"/>
              </a:rPr>
              <a:t>your</a:t>
            </a:r>
            <a:r>
              <a:rPr dirty="0" sz="500" spc="-7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5D605D"/>
                </a:solidFill>
                <a:latin typeface="Arial"/>
                <a:cs typeface="Arial"/>
              </a:rPr>
              <a:t>se</a:t>
            </a:r>
            <a:r>
              <a:rPr dirty="0" sz="500" spc="-10">
                <a:solidFill>
                  <a:srgbClr val="2B382F"/>
                </a:solidFill>
                <a:latin typeface="Arial"/>
                <a:cs typeface="Arial"/>
              </a:rPr>
              <a:t>r</a:t>
            </a:r>
            <a:r>
              <a:rPr dirty="0" sz="500" spc="-10">
                <a:solidFill>
                  <a:srgbClr val="6E706E"/>
                </a:solidFill>
                <a:latin typeface="Arial"/>
                <a:cs typeface="Arial"/>
              </a:rPr>
              <a:t>vic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e</a:t>
            </a:r>
            <a:r>
              <a:rPr dirty="0" sz="500" spc="-10">
                <a:solidFill>
                  <a:srgbClr val="010101"/>
                </a:solidFill>
                <a:latin typeface="Arial"/>
                <a:cs typeface="Arial"/>
              </a:rPr>
              <a:t>.</a:t>
            </a:r>
            <a:endParaRPr sz="5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175016" y="5901696"/>
            <a:ext cx="251460" cy="4267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705">
              <a:lnSpc>
                <a:spcPts val="1905"/>
              </a:lnSpc>
              <a:spcBef>
                <a:spcPts val="105"/>
              </a:spcBef>
            </a:pPr>
            <a:r>
              <a:rPr dirty="0" sz="1650" spc="25">
                <a:solidFill>
                  <a:srgbClr val="132A1C"/>
                </a:solidFill>
                <a:latin typeface="Arial"/>
                <a:cs typeface="Arial"/>
              </a:rPr>
              <a:t>••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ts val="525"/>
              </a:lnSpc>
            </a:pPr>
            <a:r>
              <a:rPr dirty="0" sz="500" spc="-20">
                <a:solidFill>
                  <a:srgbClr val="5D605D"/>
                </a:solidFill>
                <a:latin typeface="Arial"/>
                <a:cs typeface="Arial"/>
              </a:rPr>
              <a:t>&amp;Many</a:t>
            </a:r>
            <a:endParaRPr sz="500">
              <a:latin typeface="Arial"/>
              <a:cs typeface="Arial"/>
            </a:endParaRPr>
          </a:p>
          <a:p>
            <a:pPr marL="46990">
              <a:lnSpc>
                <a:spcPct val="100000"/>
              </a:lnSpc>
              <a:spcBef>
                <a:spcPts val="125"/>
              </a:spcBef>
            </a:pPr>
            <a:r>
              <a:rPr dirty="0" sz="500" spc="40">
                <a:solidFill>
                  <a:srgbClr val="5D605D"/>
                </a:solidFill>
                <a:latin typeface="Arial"/>
                <a:cs typeface="Arial"/>
              </a:rPr>
              <a:t>Mor•</a:t>
            </a:r>
            <a:endParaRPr sz="5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937637" y="4484501"/>
            <a:ext cx="168275" cy="324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50" spc="-50" b="1">
                <a:solidFill>
                  <a:srgbClr val="EBAF1A"/>
                </a:solidFill>
                <a:latin typeface="Arial"/>
                <a:cs typeface="Arial"/>
              </a:rPr>
              <a:t>0</a:t>
            </a:r>
            <a:endParaRPr sz="19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276770" y="3730707"/>
            <a:ext cx="73469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>
                <a:solidFill>
                  <a:srgbClr val="132A1C"/>
                </a:solidFill>
                <a:latin typeface="Arial"/>
                <a:cs typeface="Arial"/>
              </a:rPr>
              <a:t>R</a:t>
            </a:r>
            <a:r>
              <a:rPr dirty="0" sz="750">
                <a:solidFill>
                  <a:srgbClr val="2B382F"/>
                </a:solidFill>
                <a:latin typeface="Arial"/>
                <a:cs typeface="Arial"/>
              </a:rPr>
              <a:t>e</a:t>
            </a:r>
            <a:r>
              <a:rPr dirty="0" sz="750">
                <a:solidFill>
                  <a:srgbClr val="464B48"/>
                </a:solidFill>
                <a:latin typeface="Arial"/>
                <a:cs typeface="Arial"/>
              </a:rPr>
              <a:t>ven</a:t>
            </a:r>
            <a:r>
              <a:rPr dirty="0" sz="750">
                <a:solidFill>
                  <a:srgbClr val="2B382F"/>
                </a:solidFill>
                <a:latin typeface="Arial"/>
                <a:cs typeface="Arial"/>
              </a:rPr>
              <a:t>u</a:t>
            </a:r>
            <a:r>
              <a:rPr dirty="0" sz="750">
                <a:solidFill>
                  <a:srgbClr val="132A1C"/>
                </a:solidFill>
                <a:latin typeface="Arial"/>
                <a:cs typeface="Arial"/>
              </a:rPr>
              <a:t>e</a:t>
            </a:r>
            <a:r>
              <a:rPr dirty="0" sz="750" spc="15">
                <a:solidFill>
                  <a:srgbClr val="132A1C"/>
                </a:solidFill>
                <a:latin typeface="Arial"/>
                <a:cs typeface="Arial"/>
              </a:rPr>
              <a:t> </a:t>
            </a:r>
            <a:r>
              <a:rPr dirty="0" sz="750" spc="45">
                <a:solidFill>
                  <a:srgbClr val="2B382F"/>
                </a:solidFill>
                <a:latin typeface="Arial"/>
                <a:cs typeface="Arial"/>
              </a:rPr>
              <a:t>Model</a:t>
            </a:r>
            <a:endParaRPr sz="7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87359" y="5054955"/>
            <a:ext cx="612775" cy="22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Membe</a:t>
            </a:r>
            <a:r>
              <a:rPr dirty="0" sz="550">
                <a:solidFill>
                  <a:srgbClr val="132A1C"/>
                </a:solidFill>
                <a:latin typeface="Arial"/>
                <a:cs typeface="Arial"/>
              </a:rPr>
              <a:t>r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ship</a:t>
            </a:r>
            <a:r>
              <a:rPr dirty="0" sz="550" spc="12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6E706E"/>
                </a:solidFill>
                <a:latin typeface="Times New Roman"/>
                <a:cs typeface="Times New Roman"/>
              </a:rPr>
              <a:t>p</a:t>
            </a:r>
            <a:r>
              <a:rPr dirty="0" sz="650" spc="-10">
                <a:solidFill>
                  <a:srgbClr val="464B48"/>
                </a:solidFill>
                <a:latin typeface="Times New Roman"/>
                <a:cs typeface="Times New Roman"/>
              </a:rPr>
              <a:t>lans</a:t>
            </a:r>
            <a:endParaRPr sz="650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  <a:spcBef>
                <a:spcPts val="40"/>
              </a:spcBef>
            </a:pPr>
            <a:r>
              <a:rPr dirty="0" sz="650" spc="-10">
                <a:solidFill>
                  <a:srgbClr val="464B48"/>
                </a:solidFill>
                <a:latin typeface="Arial"/>
                <a:cs typeface="Arial"/>
              </a:rPr>
              <a:t>fo</a:t>
            </a:r>
            <a:r>
              <a:rPr dirty="0" sz="650" spc="-10">
                <a:solidFill>
                  <a:srgbClr val="2B382F"/>
                </a:solidFill>
                <a:latin typeface="Arial"/>
                <a:cs typeface="Arial"/>
              </a:rPr>
              <a:t>r</a:t>
            </a:r>
            <a:r>
              <a:rPr dirty="0" sz="650" spc="-70">
                <a:solidFill>
                  <a:srgbClr val="2B382F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5D605D"/>
                </a:solidFill>
                <a:latin typeface="Arial"/>
                <a:cs typeface="Arial"/>
              </a:rPr>
              <a:t>c</a:t>
            </a:r>
            <a:r>
              <a:rPr dirty="0" sz="650" spc="-10">
                <a:solidFill>
                  <a:srgbClr val="2B382F"/>
                </a:solidFill>
                <a:latin typeface="Arial"/>
                <a:cs typeface="Arial"/>
              </a:rPr>
              <a:t>u</a:t>
            </a:r>
            <a:r>
              <a:rPr dirty="0" sz="650" spc="-10">
                <a:solidFill>
                  <a:srgbClr val="5D605D"/>
                </a:solidFill>
                <a:latin typeface="Arial"/>
                <a:cs typeface="Arial"/>
              </a:rPr>
              <a:t>st</a:t>
            </a:r>
            <a:r>
              <a:rPr dirty="0" sz="650" spc="-10">
                <a:solidFill>
                  <a:srgbClr val="2B382F"/>
                </a:solidFill>
                <a:latin typeface="Arial"/>
                <a:cs typeface="Arial"/>
              </a:rPr>
              <a:t>o</a:t>
            </a:r>
            <a:r>
              <a:rPr dirty="0" sz="650" spc="-10">
                <a:solidFill>
                  <a:srgbClr val="464B48"/>
                </a:solidFill>
                <a:latin typeface="Arial"/>
                <a:cs typeface="Arial"/>
              </a:rPr>
              <a:t>mers</a:t>
            </a:r>
            <a:endParaRPr sz="65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405727" y="4005172"/>
            <a:ext cx="18415" cy="95885"/>
          </a:xfrm>
          <a:custGeom>
            <a:avLst/>
            <a:gdLst/>
            <a:ahLst/>
            <a:cxnLst/>
            <a:rect l="l" t="t" r="r" b="b"/>
            <a:pathLst>
              <a:path w="18414" h="95885">
                <a:moveTo>
                  <a:pt x="18340" y="95799"/>
                </a:moveTo>
                <a:lnTo>
                  <a:pt x="0" y="95799"/>
                </a:lnTo>
                <a:lnTo>
                  <a:pt x="0" y="0"/>
                </a:lnTo>
                <a:lnTo>
                  <a:pt x="18340" y="0"/>
                </a:lnTo>
                <a:lnTo>
                  <a:pt x="18340" y="95799"/>
                </a:lnTo>
                <a:close/>
              </a:path>
            </a:pathLst>
          </a:custGeom>
          <a:solidFill>
            <a:srgbClr val="EFF2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6181991" y="3982844"/>
            <a:ext cx="991235" cy="22796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200"/>
              </a:spcBef>
            </a:pPr>
            <a:r>
              <a:rPr dirty="0" sz="550" spc="-10">
                <a:solidFill>
                  <a:srgbClr val="5D605D"/>
                </a:solidFill>
                <a:latin typeface="Arial"/>
                <a:cs typeface="Arial"/>
              </a:rPr>
              <a:t>Comm</a:t>
            </a:r>
            <a:r>
              <a:rPr dirty="0" sz="550" spc="-10">
                <a:solidFill>
                  <a:srgbClr val="C8C8C6"/>
                </a:solidFill>
                <a:latin typeface="Arial"/>
                <a:cs typeface="Arial"/>
              </a:rPr>
              <a:t>l</a:t>
            </a:r>
            <a:r>
              <a:rPr dirty="0" sz="550" spc="-10">
                <a:solidFill>
                  <a:srgbClr val="5D605D"/>
                </a:solidFill>
                <a:latin typeface="Arial"/>
                <a:cs typeface="Arial"/>
              </a:rPr>
              <a:t>sS.o</a:t>
            </a:r>
            <a:r>
              <a:rPr dirty="0" sz="550" spc="-10">
                <a:solidFill>
                  <a:srgbClr val="2B382F"/>
                </a:solidFill>
                <a:latin typeface="Arial"/>
                <a:cs typeface="Arial"/>
              </a:rPr>
              <a:t>n</a:t>
            </a:r>
            <a:r>
              <a:rPr dirty="0" sz="550" spc="-20">
                <a:solidFill>
                  <a:srgbClr val="2B382F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5D605D"/>
                </a:solidFill>
                <a:latin typeface="Arial"/>
                <a:cs typeface="Arial"/>
              </a:rPr>
              <a:t>on</a:t>
            </a:r>
            <a:r>
              <a:rPr dirty="0" sz="550" spc="4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464B48"/>
                </a:solidFill>
                <a:latin typeface="Arial"/>
                <a:cs typeface="Arial"/>
              </a:rPr>
              <a:t>&amp;Very</a:t>
            </a:r>
            <a:r>
              <a:rPr dirty="0" sz="550" spc="-5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6E706E"/>
                </a:solidFill>
                <a:latin typeface="Arial"/>
                <a:cs typeface="Arial"/>
              </a:rPr>
              <a:t>b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ooki</a:t>
            </a:r>
            <a:r>
              <a:rPr dirty="0" sz="550" spc="-10">
                <a:solidFill>
                  <a:srgbClr val="6E706E"/>
                </a:solidFill>
                <a:latin typeface="Arial"/>
                <a:cs typeface="Arial"/>
              </a:rPr>
              <a:t>n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g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600" spc="-10">
                <a:solidFill>
                  <a:srgbClr val="8E908E"/>
                </a:solidFill>
                <a:latin typeface="Times New Roman"/>
                <a:cs typeface="Times New Roman"/>
              </a:rPr>
              <a:t>{</a:t>
            </a:r>
            <a:r>
              <a:rPr dirty="0" sz="600" spc="-10">
                <a:solidFill>
                  <a:srgbClr val="5D605D"/>
                </a:solidFill>
                <a:latin typeface="Times New Roman"/>
                <a:cs typeface="Times New Roman"/>
              </a:rPr>
              <a:t>1�20%)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187480" y="4249996"/>
            <a:ext cx="725170" cy="24765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650" spc="-20">
                <a:solidFill>
                  <a:srgbClr val="464B48"/>
                </a:solidFill>
                <a:latin typeface="Times New Roman"/>
                <a:cs typeface="Times New Roman"/>
              </a:rPr>
              <a:t>Su</a:t>
            </a:r>
            <a:r>
              <a:rPr dirty="0" sz="650" spc="-20">
                <a:solidFill>
                  <a:srgbClr val="6E706E"/>
                </a:solidFill>
                <a:latin typeface="Times New Roman"/>
                <a:cs typeface="Times New Roman"/>
              </a:rPr>
              <a:t>b</a:t>
            </a:r>
            <a:r>
              <a:rPr dirty="0" sz="650" spc="-20">
                <a:solidFill>
                  <a:srgbClr val="464B48"/>
                </a:solidFill>
                <a:latin typeface="Times New Roman"/>
                <a:cs typeface="Times New Roman"/>
              </a:rPr>
              <a:t>scription</a:t>
            </a:r>
            <a:r>
              <a:rPr dirty="0" sz="650" spc="90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650" spc="-20">
                <a:solidFill>
                  <a:srgbClr val="5D605D"/>
                </a:solidFill>
                <a:latin typeface="Times New Roman"/>
                <a:cs typeface="Times New Roman"/>
              </a:rPr>
              <a:t>p</a:t>
            </a:r>
            <a:r>
              <a:rPr dirty="0" sz="650" spc="-20">
                <a:solidFill>
                  <a:srgbClr val="010101"/>
                </a:solidFill>
                <a:latin typeface="Times New Roman"/>
                <a:cs typeface="Times New Roman"/>
              </a:rPr>
              <a:t>l</a:t>
            </a:r>
            <a:r>
              <a:rPr dirty="0" sz="650" spc="-20">
                <a:solidFill>
                  <a:srgbClr val="6E706E"/>
                </a:solidFill>
                <a:latin typeface="Times New Roman"/>
                <a:cs typeface="Times New Roman"/>
              </a:rPr>
              <a:t>a</a:t>
            </a:r>
            <a:r>
              <a:rPr dirty="0" sz="650" spc="-20">
                <a:solidFill>
                  <a:srgbClr val="464B48"/>
                </a:solidFill>
                <a:latin typeface="Times New Roman"/>
                <a:cs typeface="Times New Roman"/>
              </a:rPr>
              <a:t>ns</a:t>
            </a:r>
            <a:r>
              <a:rPr dirty="0" sz="650" spc="-40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650" spc="-25">
                <a:solidFill>
                  <a:srgbClr val="464B48"/>
                </a:solidFill>
                <a:latin typeface="Times New Roman"/>
                <a:cs typeface="Times New Roman"/>
              </a:rPr>
              <a:t>for</a:t>
            </a:r>
            <a:endParaRPr sz="650">
              <a:latin typeface="Times New Roman"/>
              <a:cs typeface="Times New Roman"/>
            </a:endParaRPr>
          </a:p>
          <a:p>
            <a:pPr marL="15240">
              <a:lnSpc>
                <a:spcPct val="100000"/>
              </a:lnSpc>
              <a:spcBef>
                <a:spcPts val="140"/>
              </a:spcBef>
            </a:pP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service</a:t>
            </a:r>
            <a:r>
              <a:rPr dirty="0" sz="550" spc="-3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providers</a:t>
            </a:r>
            <a:endParaRPr sz="5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186869" y="4545274"/>
            <a:ext cx="659130" cy="234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5080" indent="-1270">
              <a:lnSpc>
                <a:spcPct val="124300"/>
              </a:lnSpc>
              <a:spcBef>
                <a:spcPts val="100"/>
              </a:spcBef>
            </a:pPr>
            <a:r>
              <a:rPr dirty="0" sz="550" spc="10">
                <a:solidFill>
                  <a:srgbClr val="5D605D"/>
                </a:solidFill>
                <a:latin typeface="Arial"/>
                <a:cs typeface="Arial"/>
              </a:rPr>
              <a:t>Featured</a:t>
            </a:r>
            <a:r>
              <a:rPr dirty="0" sz="550" spc="10">
                <a:solidFill>
                  <a:srgbClr val="464B48"/>
                </a:solidFill>
                <a:latin typeface="Arial"/>
                <a:cs typeface="Arial"/>
              </a:rPr>
              <a:t>I</a:t>
            </a:r>
            <a:r>
              <a:rPr dirty="0" sz="550" spc="10">
                <a:solidFill>
                  <a:srgbClr val="132A1C"/>
                </a:solidFill>
                <a:latin typeface="Arial"/>
                <a:cs typeface="Arial"/>
              </a:rPr>
              <a:t>i</a:t>
            </a:r>
            <a:r>
              <a:rPr dirty="0" sz="550" spc="10">
                <a:solidFill>
                  <a:srgbClr val="464B48"/>
                </a:solidFill>
                <a:latin typeface="Arial"/>
                <a:cs typeface="Arial"/>
              </a:rPr>
              <a:t>st</a:t>
            </a:r>
            <a:r>
              <a:rPr dirty="0" sz="550" spc="10">
                <a:solidFill>
                  <a:srgbClr val="132A1C"/>
                </a:solidFill>
                <a:latin typeface="Arial"/>
                <a:cs typeface="Arial"/>
              </a:rPr>
              <a:t>i</a:t>
            </a:r>
            <a:r>
              <a:rPr dirty="0" sz="550" spc="10">
                <a:solidFill>
                  <a:srgbClr val="464B48"/>
                </a:solidFill>
                <a:latin typeface="Arial"/>
                <a:cs typeface="Arial"/>
              </a:rPr>
              <a:t>ngs</a:t>
            </a:r>
            <a:r>
              <a:rPr dirty="0" sz="550" spc="5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5D605D"/>
                </a:solidFill>
                <a:latin typeface="Arial"/>
                <a:cs typeface="Arial"/>
              </a:rPr>
              <a:t>for</a:t>
            </a:r>
            <a:r>
              <a:rPr dirty="0" sz="550" spc="50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 spc="20">
                <a:solidFill>
                  <a:srgbClr val="5D605D"/>
                </a:solidFill>
                <a:latin typeface="Arial"/>
                <a:cs typeface="Arial"/>
              </a:rPr>
              <a:t>better</a:t>
            </a:r>
            <a:r>
              <a:rPr dirty="0" sz="550" spc="3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D605D"/>
                </a:solidFill>
                <a:latin typeface="Arial"/>
                <a:cs typeface="Arial"/>
              </a:rPr>
              <a:t>vis</a:t>
            </a:r>
            <a:r>
              <a:rPr dirty="0" sz="550" spc="-10">
                <a:solidFill>
                  <a:srgbClr val="2B382F"/>
                </a:solidFill>
                <a:latin typeface="Arial"/>
                <a:cs typeface="Arial"/>
              </a:rPr>
              <a:t>i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b</a:t>
            </a:r>
            <a:r>
              <a:rPr dirty="0" sz="550" spc="-10">
                <a:solidFill>
                  <a:srgbClr val="132A1C"/>
                </a:solidFill>
                <a:latin typeface="Arial"/>
                <a:cs typeface="Arial"/>
              </a:rPr>
              <a:t>i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lity</a:t>
            </a:r>
            <a:endParaRPr sz="5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187079" y="4865485"/>
            <a:ext cx="92900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5D605D"/>
                </a:solidFill>
                <a:latin typeface="Arial"/>
                <a:cs typeface="Arial"/>
              </a:rPr>
              <a:t>Emergency</a:t>
            </a:r>
            <a:r>
              <a:rPr dirty="0" sz="550" spc="1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b</a:t>
            </a:r>
            <a:r>
              <a:rPr dirty="0" sz="550">
                <a:solidFill>
                  <a:srgbClr val="2B382F"/>
                </a:solidFill>
                <a:latin typeface="Arial"/>
                <a:cs typeface="Arial"/>
              </a:rPr>
              <a:t>oo</a:t>
            </a:r>
            <a:r>
              <a:rPr dirty="0" sz="550">
                <a:solidFill>
                  <a:srgbClr val="5D605D"/>
                </a:solidFill>
                <a:latin typeface="Arial"/>
                <a:cs typeface="Arial"/>
              </a:rPr>
              <a:t>k</a:t>
            </a:r>
            <a:r>
              <a:rPr dirty="0" sz="550">
                <a:solidFill>
                  <a:srgbClr val="132A1C"/>
                </a:solidFill>
                <a:latin typeface="Arial"/>
                <a:cs typeface="Arial"/>
              </a:rPr>
              <a:t>i</a:t>
            </a:r>
            <a:r>
              <a:rPr dirty="0" sz="550">
                <a:solidFill>
                  <a:srgbClr val="6E706E"/>
                </a:solidFill>
                <a:latin typeface="Arial"/>
                <a:cs typeface="Arial"/>
              </a:rPr>
              <a:t>n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g</a:t>
            </a:r>
            <a:r>
              <a:rPr dirty="0" sz="550" spc="12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5D605D"/>
                </a:solidFill>
                <a:latin typeface="Arial"/>
                <a:cs typeface="Arial"/>
              </a:rPr>
              <a:t>c</a:t>
            </a:r>
            <a:r>
              <a:rPr dirty="0" sz="550" spc="-10">
                <a:solidFill>
                  <a:srgbClr val="132A1C"/>
                </a:solidFill>
                <a:latin typeface="Arial"/>
                <a:cs typeface="Arial"/>
              </a:rPr>
              <a:t>h</a:t>
            </a:r>
            <a:r>
              <a:rPr dirty="0" sz="550" spc="-10">
                <a:solidFill>
                  <a:srgbClr val="5D605D"/>
                </a:solidFill>
                <a:latin typeface="Arial"/>
                <a:cs typeface="Arial"/>
              </a:rPr>
              <a:t>arges</a:t>
            </a:r>
            <a:endParaRPr sz="5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903179" y="5450163"/>
            <a:ext cx="1316990" cy="965835"/>
          </a:xfrm>
          <a:prstGeom prst="rect">
            <a:avLst/>
          </a:prstGeom>
        </p:spPr>
        <p:txBody>
          <a:bodyPr wrap="square" lIns="0" tIns="52704" rIns="0" bIns="0" rtlCol="0" vert="horz">
            <a:spAutoFit/>
          </a:bodyPr>
          <a:lstStyle/>
          <a:p>
            <a:pPr marL="111760">
              <a:lnSpc>
                <a:spcPct val="100000"/>
              </a:lnSpc>
              <a:spcBef>
                <a:spcPts val="414"/>
              </a:spcBef>
            </a:pPr>
            <a:r>
              <a:rPr dirty="0" sz="750" spc="-20" b="1">
                <a:solidFill>
                  <a:srgbClr val="2B382F"/>
                </a:solidFill>
                <a:latin typeface="Arial"/>
                <a:cs typeface="Arial"/>
              </a:rPr>
              <a:t>W</a:t>
            </a:r>
            <a:r>
              <a:rPr dirty="0" sz="750" spc="-20" b="1">
                <a:solidFill>
                  <a:srgbClr val="464B48"/>
                </a:solidFill>
                <a:latin typeface="Arial"/>
                <a:cs typeface="Arial"/>
              </a:rPr>
              <a:t>h</a:t>
            </a:r>
            <a:r>
              <a:rPr dirty="0" sz="750" spc="-20" b="1">
                <a:solidFill>
                  <a:srgbClr val="2B382F"/>
                </a:solidFill>
                <a:latin typeface="Arial"/>
                <a:cs typeface="Arial"/>
              </a:rPr>
              <a:t>y </a:t>
            </a:r>
            <a:r>
              <a:rPr dirty="0" sz="750">
                <a:solidFill>
                  <a:srgbClr val="2B382F"/>
                </a:solidFill>
                <a:latin typeface="Arial"/>
                <a:cs typeface="Arial"/>
              </a:rPr>
              <a:t>P</a:t>
            </a:r>
            <a:r>
              <a:rPr dirty="0" sz="750">
                <a:solidFill>
                  <a:srgbClr val="464B48"/>
                </a:solidFill>
                <a:latin typeface="Arial"/>
                <a:cs typeface="Arial"/>
              </a:rPr>
              <a:t>art</a:t>
            </a:r>
            <a:r>
              <a:rPr dirty="0" sz="750">
                <a:solidFill>
                  <a:srgbClr val="2B382F"/>
                </a:solidFill>
                <a:latin typeface="Arial"/>
                <a:cs typeface="Arial"/>
              </a:rPr>
              <a:t>n</a:t>
            </a:r>
            <a:r>
              <a:rPr dirty="0" sz="750">
                <a:solidFill>
                  <a:srgbClr val="464B48"/>
                </a:solidFill>
                <a:latin typeface="Arial"/>
                <a:cs typeface="Arial"/>
              </a:rPr>
              <a:t>e</a:t>
            </a:r>
            <a:r>
              <a:rPr dirty="0" sz="750">
                <a:solidFill>
                  <a:srgbClr val="132A1C"/>
                </a:solidFill>
                <a:latin typeface="Arial"/>
                <a:cs typeface="Arial"/>
              </a:rPr>
              <a:t>r</a:t>
            </a:r>
            <a:r>
              <a:rPr dirty="0" sz="750">
                <a:solidFill>
                  <a:srgbClr val="2B382F"/>
                </a:solidFill>
                <a:latin typeface="Arial"/>
                <a:cs typeface="Arial"/>
              </a:rPr>
              <a:t>s</a:t>
            </a:r>
            <a:r>
              <a:rPr dirty="0" sz="750" spc="-80">
                <a:solidFill>
                  <a:srgbClr val="2B382F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464B48"/>
                </a:solidFill>
                <a:latin typeface="Arial"/>
                <a:cs typeface="Arial"/>
              </a:rPr>
              <a:t>Lo</a:t>
            </a:r>
            <a:r>
              <a:rPr dirty="0" sz="750" spc="-10">
                <a:solidFill>
                  <a:srgbClr val="2B382F"/>
                </a:solidFill>
                <a:latin typeface="Arial"/>
                <a:cs typeface="Arial"/>
              </a:rPr>
              <a:t>v</a:t>
            </a:r>
            <a:r>
              <a:rPr dirty="0" sz="750" spc="-10">
                <a:solidFill>
                  <a:srgbClr val="464B48"/>
                </a:solidFill>
                <a:latin typeface="Arial"/>
                <a:cs typeface="Arial"/>
              </a:rPr>
              <a:t>e</a:t>
            </a:r>
            <a:r>
              <a:rPr dirty="0" sz="750" spc="-2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750" spc="-20" b="1">
                <a:solidFill>
                  <a:srgbClr val="464B48"/>
                </a:solidFill>
                <a:latin typeface="Arial"/>
                <a:cs typeface="Arial"/>
              </a:rPr>
              <a:t>UK</a:t>
            </a:r>
            <a:r>
              <a:rPr dirty="0" sz="750" spc="-20" b="1">
                <a:solidFill>
                  <a:srgbClr val="2B382F"/>
                </a:solidFill>
                <a:latin typeface="Arial"/>
                <a:cs typeface="Arial"/>
              </a:rPr>
              <a:t>O</a:t>
            </a:r>
            <a:r>
              <a:rPr dirty="0" sz="750" spc="-20" b="1">
                <a:solidFill>
                  <a:srgbClr val="132A1C"/>
                </a:solidFill>
                <a:latin typeface="Arial"/>
                <a:cs typeface="Arial"/>
              </a:rPr>
              <a:t>D</a:t>
            </a:r>
            <a:r>
              <a:rPr dirty="0" sz="750" spc="-20" b="1">
                <a:solidFill>
                  <a:srgbClr val="2B382F"/>
                </a:solidFill>
                <a:latin typeface="Arial"/>
                <a:cs typeface="Arial"/>
              </a:rPr>
              <a:t>O</a:t>
            </a:r>
            <a:endParaRPr sz="750">
              <a:latin typeface="Arial"/>
              <a:cs typeface="Arial"/>
            </a:endParaRPr>
          </a:p>
          <a:p>
            <a:pPr marL="57785">
              <a:lnSpc>
                <a:spcPts val="1185"/>
              </a:lnSpc>
              <a:spcBef>
                <a:spcPts val="439"/>
              </a:spcBef>
            </a:pPr>
            <a:r>
              <a:rPr dirty="0" sz="1050" spc="10" b="1">
                <a:solidFill>
                  <a:srgbClr val="132A1C"/>
                </a:solidFill>
                <a:latin typeface="Arial"/>
                <a:cs typeface="Arial"/>
              </a:rPr>
              <a:t>0</a:t>
            </a:r>
            <a:r>
              <a:rPr dirty="0" sz="1050" spc="335" b="1">
                <a:solidFill>
                  <a:srgbClr val="132A1C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464B48"/>
                </a:solidFill>
                <a:latin typeface="Times New Roman"/>
                <a:cs typeface="Times New Roman"/>
              </a:rPr>
              <a:t>M</a:t>
            </a:r>
            <a:r>
              <a:rPr dirty="0" sz="600">
                <a:solidFill>
                  <a:srgbClr val="6E706E"/>
                </a:solidFill>
                <a:latin typeface="Times New Roman"/>
                <a:cs typeface="Times New Roman"/>
              </a:rPr>
              <a:t>o�</a:t>
            </a:r>
            <a:r>
              <a:rPr dirty="0" sz="600" spc="35">
                <a:solidFill>
                  <a:srgbClr val="6E706E"/>
                </a:solidFill>
                <a:latin typeface="Times New Roman"/>
                <a:cs typeface="Times New Roman"/>
              </a:rPr>
              <a:t> </a:t>
            </a:r>
            <a:r>
              <a:rPr dirty="0" sz="600">
                <a:solidFill>
                  <a:srgbClr val="6E706E"/>
                </a:solidFill>
                <a:latin typeface="Times New Roman"/>
                <a:cs typeface="Times New Roman"/>
              </a:rPr>
              <a:t>book</a:t>
            </a:r>
            <a:r>
              <a:rPr dirty="0" sz="600">
                <a:solidFill>
                  <a:srgbClr val="132A1C"/>
                </a:solidFill>
                <a:latin typeface="Times New Roman"/>
                <a:cs typeface="Times New Roman"/>
              </a:rPr>
              <a:t>i</a:t>
            </a:r>
            <a:r>
              <a:rPr dirty="0" sz="600">
                <a:solidFill>
                  <a:srgbClr val="6E706E"/>
                </a:solidFill>
                <a:latin typeface="Times New Roman"/>
                <a:cs typeface="Times New Roman"/>
              </a:rPr>
              <a:t>ngs:</a:t>
            </a:r>
            <a:r>
              <a:rPr dirty="0" sz="600">
                <a:solidFill>
                  <a:srgbClr val="464B48"/>
                </a:solidFill>
                <a:latin typeface="Times New Roman"/>
                <a:cs typeface="Times New Roman"/>
              </a:rPr>
              <a:t>&amp;</a:t>
            </a:r>
            <a:r>
              <a:rPr dirty="0" sz="600" spc="-55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600" spc="10">
                <a:solidFill>
                  <a:srgbClr val="6E706E"/>
                </a:solidFill>
                <a:latin typeface="Times New Roman"/>
                <a:cs typeface="Times New Roman"/>
              </a:rPr>
              <a:t>be</a:t>
            </a:r>
            <a:r>
              <a:rPr dirty="0" sz="600" spc="10">
                <a:solidFill>
                  <a:srgbClr val="464B48"/>
                </a:solidFill>
                <a:latin typeface="Times New Roman"/>
                <a:cs typeface="Times New Roman"/>
              </a:rPr>
              <a:t>t</a:t>
            </a:r>
            <a:r>
              <a:rPr dirty="0" sz="600" spc="10">
                <a:solidFill>
                  <a:srgbClr val="7E807E"/>
                </a:solidFill>
                <a:latin typeface="Times New Roman"/>
                <a:cs typeface="Times New Roman"/>
              </a:rPr>
              <a:t>te</a:t>
            </a:r>
            <a:r>
              <a:rPr dirty="0" sz="600" spc="10">
                <a:solidFill>
                  <a:srgbClr val="5D605D"/>
                </a:solidFill>
                <a:latin typeface="Times New Roman"/>
                <a:cs typeface="Times New Roman"/>
              </a:rPr>
              <a:t>r</a:t>
            </a:r>
            <a:r>
              <a:rPr dirty="0" sz="600" spc="-35">
                <a:solidFill>
                  <a:srgbClr val="5D605D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464B48"/>
                </a:solidFill>
                <a:latin typeface="Arial"/>
                <a:cs typeface="Arial"/>
              </a:rPr>
              <a:t>i</a:t>
            </a:r>
            <a:r>
              <a:rPr dirty="0" sz="500" spc="-10">
                <a:solidFill>
                  <a:srgbClr val="6E706E"/>
                </a:solidFill>
                <a:latin typeface="Arial"/>
                <a:cs typeface="Arial"/>
              </a:rPr>
              <a:t>()Co1ne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1110"/>
              </a:lnSpc>
            </a:pPr>
            <a:r>
              <a:rPr dirty="0" sz="1050" b="1">
                <a:solidFill>
                  <a:srgbClr val="132A1C"/>
                </a:solidFill>
                <a:latin typeface="Arial"/>
                <a:cs typeface="Arial"/>
              </a:rPr>
              <a:t>0</a:t>
            </a:r>
            <a:r>
              <a:rPr dirty="0" sz="1050" spc="175" b="1">
                <a:solidFill>
                  <a:srgbClr val="132A1C"/>
                </a:solidFill>
                <a:latin typeface="Arial"/>
                <a:cs typeface="Arial"/>
              </a:rPr>
              <a:t>  </a:t>
            </a:r>
            <a:r>
              <a:rPr dirty="0" sz="550" spc="-40">
                <a:solidFill>
                  <a:srgbClr val="464B48"/>
                </a:solidFill>
                <a:latin typeface="Arial"/>
                <a:cs typeface="Arial"/>
              </a:rPr>
              <a:t>Tr311sp</a:t>
            </a:r>
            <a:r>
              <a:rPr dirty="0" sz="550" spc="-40">
                <a:solidFill>
                  <a:srgbClr val="2B382F"/>
                </a:solidFill>
                <a:latin typeface="Arial"/>
                <a:cs typeface="Arial"/>
              </a:rPr>
              <a:t>a</a:t>
            </a:r>
            <a:r>
              <a:rPr dirty="0" sz="550" spc="-40">
                <a:solidFill>
                  <a:srgbClr val="5D605D"/>
                </a:solidFill>
                <a:latin typeface="Arial"/>
                <a:cs typeface="Arial"/>
              </a:rPr>
              <a:t>nant</a:t>
            </a:r>
            <a:r>
              <a:rPr dirty="0" sz="550" spc="4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&amp;</a:t>
            </a:r>
            <a:r>
              <a:rPr dirty="0" sz="550" spc="6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tl</a:t>
            </a:r>
            <a:r>
              <a:rPr dirty="0" sz="550" spc="-10">
                <a:solidFill>
                  <a:srgbClr val="2B382F"/>
                </a:solidFill>
                <a:latin typeface="Arial"/>
                <a:cs typeface="Arial"/>
              </a:rPr>
              <a:t>m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Q</a:t>
            </a:r>
            <a:r>
              <a:rPr dirty="0" sz="550" spc="-10">
                <a:solidFill>
                  <a:srgbClr val="132A1C"/>
                </a:solidFill>
                <a:latin typeface="Arial"/>
                <a:cs typeface="Arial"/>
              </a:rPr>
              <a:t>f</a:t>
            </a:r>
            <a:r>
              <a:rPr dirty="0" sz="550" spc="-10">
                <a:solidFill>
                  <a:srgbClr val="6E706E"/>
                </a:solidFill>
                <a:latin typeface="Arial"/>
                <a:cs typeface="Arial"/>
              </a:rPr>
              <a:t>y</a:t>
            </a:r>
            <a:r>
              <a:rPr dirty="0" sz="550" spc="15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64B48"/>
                </a:solidFill>
                <a:latin typeface="Arial"/>
                <a:cs typeface="Arial"/>
              </a:rPr>
              <a:t>payments</a:t>
            </a:r>
            <a:endParaRPr sz="550">
              <a:latin typeface="Arial"/>
              <a:cs typeface="Arial"/>
            </a:endParaRPr>
          </a:p>
          <a:p>
            <a:pPr marL="12700">
              <a:lnSpc>
                <a:spcPts val="1110"/>
              </a:lnSpc>
            </a:pPr>
            <a:r>
              <a:rPr dirty="0" sz="1050" b="1">
                <a:solidFill>
                  <a:srgbClr val="132A1C"/>
                </a:solidFill>
                <a:latin typeface="Arial"/>
                <a:cs typeface="Arial"/>
              </a:rPr>
              <a:t>0</a:t>
            </a:r>
            <a:r>
              <a:rPr dirty="0" sz="1050" spc="235" b="1">
                <a:solidFill>
                  <a:srgbClr val="132A1C"/>
                </a:solidFill>
                <a:latin typeface="Arial"/>
                <a:cs typeface="Arial"/>
              </a:rPr>
              <a:t>  </a:t>
            </a:r>
            <a:r>
              <a:rPr dirty="0" sz="600">
                <a:solidFill>
                  <a:srgbClr val="5D605D"/>
                </a:solidFill>
                <a:latin typeface="Times New Roman"/>
                <a:cs typeface="Times New Roman"/>
              </a:rPr>
              <a:t>Low</a:t>
            </a:r>
            <a:r>
              <a:rPr dirty="0" sz="600">
                <a:solidFill>
                  <a:srgbClr val="6E706E"/>
                </a:solidFill>
                <a:latin typeface="Times New Roman"/>
                <a:cs typeface="Times New Roman"/>
              </a:rPr>
              <a:t>com</a:t>
            </a:r>
            <a:r>
              <a:rPr dirty="0" sz="600">
                <a:solidFill>
                  <a:srgbClr val="464B48"/>
                </a:solidFill>
                <a:latin typeface="Times New Roman"/>
                <a:cs typeface="Times New Roman"/>
              </a:rPr>
              <a:t>miss</a:t>
            </a:r>
            <a:r>
              <a:rPr dirty="0" sz="600">
                <a:solidFill>
                  <a:srgbClr val="2B382F"/>
                </a:solidFill>
                <a:latin typeface="Times New Roman"/>
                <a:cs typeface="Times New Roman"/>
              </a:rPr>
              <a:t>i</a:t>
            </a:r>
            <a:r>
              <a:rPr dirty="0" sz="600">
                <a:solidFill>
                  <a:srgbClr val="6E706E"/>
                </a:solidFill>
                <a:latin typeface="Times New Roman"/>
                <a:cs typeface="Times New Roman"/>
              </a:rPr>
              <a:t>o</a:t>
            </a:r>
            <a:r>
              <a:rPr dirty="0" sz="600">
                <a:solidFill>
                  <a:srgbClr val="464B48"/>
                </a:solidFill>
                <a:latin typeface="Times New Roman"/>
                <a:cs typeface="Times New Roman"/>
              </a:rPr>
              <a:t>n</a:t>
            </a:r>
            <a:r>
              <a:rPr dirty="0" sz="600" spc="30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550">
                <a:solidFill>
                  <a:srgbClr val="5D605D"/>
                </a:solidFill>
                <a:latin typeface="Arial"/>
                <a:cs typeface="Arial"/>
              </a:rPr>
              <a:t>&amp;</a:t>
            </a:r>
            <a:r>
              <a:rPr dirty="0" sz="550" spc="3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600">
                <a:solidFill>
                  <a:srgbClr val="464B48"/>
                </a:solidFill>
                <a:latin typeface="Times New Roman"/>
                <a:cs typeface="Times New Roman"/>
              </a:rPr>
              <a:t>h</a:t>
            </a:r>
            <a:r>
              <a:rPr dirty="0" sz="600">
                <a:solidFill>
                  <a:srgbClr val="6E706E"/>
                </a:solidFill>
                <a:latin typeface="Times New Roman"/>
                <a:cs typeface="Times New Roman"/>
              </a:rPr>
              <a:t>i</a:t>
            </a:r>
            <a:r>
              <a:rPr dirty="0" sz="600">
                <a:solidFill>
                  <a:srgbClr val="464B48"/>
                </a:solidFill>
                <a:latin typeface="Times New Roman"/>
                <a:cs typeface="Times New Roman"/>
              </a:rPr>
              <a:t>g</a:t>
            </a:r>
            <a:r>
              <a:rPr dirty="0" sz="600">
                <a:solidFill>
                  <a:srgbClr val="6E706E"/>
                </a:solidFill>
                <a:latin typeface="Times New Roman"/>
                <a:cs typeface="Times New Roman"/>
              </a:rPr>
              <a:t>h</a:t>
            </a:r>
            <a:r>
              <a:rPr dirty="0" sz="600" spc="100">
                <a:solidFill>
                  <a:srgbClr val="6E706E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132A1C"/>
                </a:solidFill>
                <a:latin typeface="Times New Roman"/>
                <a:cs typeface="Times New Roman"/>
              </a:rPr>
              <a:t>r</a:t>
            </a:r>
            <a:r>
              <a:rPr dirty="0" sz="600" spc="-10">
                <a:solidFill>
                  <a:srgbClr val="464B48"/>
                </a:solidFill>
                <a:latin typeface="Times New Roman"/>
                <a:cs typeface="Times New Roman"/>
              </a:rPr>
              <a:t>etu</a:t>
            </a:r>
            <a:r>
              <a:rPr dirty="0" sz="600" spc="-10">
                <a:solidFill>
                  <a:srgbClr val="6E706E"/>
                </a:solidFill>
                <a:latin typeface="Times New Roman"/>
                <a:cs typeface="Times New Roman"/>
              </a:rPr>
              <a:t>rns</a:t>
            </a:r>
            <a:endParaRPr sz="600">
              <a:latin typeface="Times New Roman"/>
              <a:cs typeface="Times New Roman"/>
            </a:endParaRPr>
          </a:p>
          <a:p>
            <a:pPr marL="57785">
              <a:lnSpc>
                <a:spcPts val="1165"/>
              </a:lnSpc>
            </a:pPr>
            <a:r>
              <a:rPr dirty="0" sz="1100" spc="20" b="1">
                <a:solidFill>
                  <a:srgbClr val="132A1C"/>
                </a:solidFill>
                <a:latin typeface="Arial"/>
                <a:cs typeface="Arial"/>
              </a:rPr>
              <a:t>0</a:t>
            </a:r>
            <a:r>
              <a:rPr dirty="0" sz="1100" spc="275" b="1">
                <a:solidFill>
                  <a:srgbClr val="132A1C"/>
                </a:solidFill>
                <a:latin typeface="Arial"/>
                <a:cs typeface="Arial"/>
              </a:rPr>
              <a:t> </a:t>
            </a:r>
            <a:r>
              <a:rPr dirty="0" sz="600" spc="20">
                <a:solidFill>
                  <a:srgbClr val="5D605D"/>
                </a:solidFill>
                <a:latin typeface="Times New Roman"/>
                <a:cs typeface="Times New Roman"/>
              </a:rPr>
              <a:t>Growth</a:t>
            </a:r>
            <a:r>
              <a:rPr dirty="0" sz="600" spc="-25">
                <a:solidFill>
                  <a:srgbClr val="5D605D"/>
                </a:solidFill>
                <a:latin typeface="Times New Roman"/>
                <a:cs typeface="Times New Roman"/>
              </a:rPr>
              <a:t> </a:t>
            </a:r>
            <a:r>
              <a:rPr dirty="0" sz="600" spc="20">
                <a:solidFill>
                  <a:srgbClr val="464B48"/>
                </a:solidFill>
                <a:latin typeface="Times New Roman"/>
                <a:cs typeface="Times New Roman"/>
              </a:rPr>
              <a:t>tools</a:t>
            </a:r>
            <a:r>
              <a:rPr dirty="0" sz="600" spc="-80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600" spc="20">
                <a:solidFill>
                  <a:srgbClr val="464B48"/>
                </a:solidFill>
                <a:latin typeface="Arial"/>
                <a:cs typeface="Arial"/>
              </a:rPr>
              <a:t>&amp;</a:t>
            </a:r>
            <a:r>
              <a:rPr dirty="0" sz="600" spc="-50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600" spc="10">
                <a:solidFill>
                  <a:srgbClr val="5D605D"/>
                </a:solidFill>
                <a:latin typeface="Times New Roman"/>
                <a:cs typeface="Times New Roman"/>
              </a:rPr>
              <a:t>b</a:t>
            </a:r>
            <a:r>
              <a:rPr dirty="0" sz="600" spc="10">
                <a:solidFill>
                  <a:srgbClr val="2B382F"/>
                </a:solidFill>
                <a:latin typeface="Times New Roman"/>
                <a:cs typeface="Times New Roman"/>
              </a:rPr>
              <a:t>u</a:t>
            </a:r>
            <a:r>
              <a:rPr dirty="0" sz="600" spc="10">
                <a:solidFill>
                  <a:srgbClr val="464B48"/>
                </a:solidFill>
                <a:latin typeface="Times New Roman"/>
                <a:cs typeface="Times New Roman"/>
              </a:rPr>
              <a:t>sines$</a:t>
            </a:r>
            <a:r>
              <a:rPr dirty="0" sz="600" spc="-30">
                <a:solidFill>
                  <a:srgbClr val="464B48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464B48"/>
                </a:solidFill>
                <a:latin typeface="Times New Roman"/>
                <a:cs typeface="Times New Roman"/>
              </a:rPr>
              <a:t>s</a:t>
            </a:r>
            <a:r>
              <a:rPr dirty="0" sz="600" spc="-10">
                <a:solidFill>
                  <a:srgbClr val="6E706E"/>
                </a:solidFill>
                <a:latin typeface="Times New Roman"/>
                <a:cs typeface="Times New Roman"/>
              </a:rPr>
              <a:t>u</a:t>
            </a:r>
            <a:r>
              <a:rPr dirty="0" sz="600" spc="-10">
                <a:solidFill>
                  <a:srgbClr val="2B382F"/>
                </a:solidFill>
                <a:latin typeface="Times New Roman"/>
                <a:cs typeface="Times New Roman"/>
              </a:rPr>
              <a:t>p</a:t>
            </a:r>
            <a:r>
              <a:rPr dirty="0" sz="600" spc="-10">
                <a:solidFill>
                  <a:srgbClr val="5D605D"/>
                </a:solidFill>
                <a:latin typeface="Times New Roman"/>
                <a:cs typeface="Times New Roman"/>
              </a:rPr>
              <a:t>port</a:t>
            </a:r>
            <a:endParaRPr sz="600">
              <a:latin typeface="Times New Roman"/>
              <a:cs typeface="Times New Roman"/>
            </a:endParaRPr>
          </a:p>
          <a:p>
            <a:pPr marL="57785">
              <a:lnSpc>
                <a:spcPts val="1180"/>
              </a:lnSpc>
            </a:pPr>
            <a:r>
              <a:rPr dirty="0" sz="1050" b="1">
                <a:solidFill>
                  <a:srgbClr val="132A1C"/>
                </a:solidFill>
                <a:latin typeface="Arial"/>
                <a:cs typeface="Arial"/>
              </a:rPr>
              <a:t>0</a:t>
            </a:r>
            <a:r>
              <a:rPr dirty="0" sz="1050" spc="265" b="1">
                <a:solidFill>
                  <a:srgbClr val="132A1C"/>
                </a:solidFill>
                <a:latin typeface="Arial"/>
                <a:cs typeface="Arial"/>
              </a:rPr>
              <a:t> </a:t>
            </a:r>
            <a:r>
              <a:rPr dirty="0" sz="650" spc="-45">
                <a:solidFill>
                  <a:srgbClr val="464B48"/>
                </a:solidFill>
                <a:latin typeface="Arial"/>
                <a:cs typeface="Arial"/>
              </a:rPr>
              <a:t>Truste</a:t>
            </a:r>
            <a:r>
              <a:rPr dirty="0" sz="650" spc="-45">
                <a:solidFill>
                  <a:srgbClr val="6E706E"/>
                </a:solidFill>
                <a:latin typeface="Arial"/>
                <a:cs typeface="Arial"/>
              </a:rPr>
              <a:t>d</a:t>
            </a:r>
            <a:r>
              <a:rPr dirty="0" sz="650" spc="-85">
                <a:solidFill>
                  <a:srgbClr val="6E706E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464B48"/>
                </a:solidFill>
                <a:latin typeface="Arial"/>
                <a:cs typeface="Arial"/>
              </a:rPr>
              <a:t>by</a:t>
            </a:r>
            <a:r>
              <a:rPr dirty="0" sz="550" spc="135">
                <a:solidFill>
                  <a:srgbClr val="464B48"/>
                </a:solidFill>
                <a:latin typeface="Arial"/>
                <a:cs typeface="Arial"/>
              </a:rPr>
              <a:t> </a:t>
            </a:r>
            <a:r>
              <a:rPr dirty="0" sz="650" spc="-40">
                <a:solidFill>
                  <a:srgbClr val="5D605D"/>
                </a:solidFill>
                <a:latin typeface="Arial"/>
                <a:cs typeface="Arial"/>
              </a:rPr>
              <a:t>thousands</a:t>
            </a:r>
            <a:r>
              <a:rPr dirty="0" sz="650" spc="-100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5D605D"/>
                </a:solidFill>
                <a:latin typeface="Arial"/>
                <a:cs typeface="Arial"/>
              </a:rPr>
              <a:t>of</a:t>
            </a:r>
            <a:r>
              <a:rPr dirty="0" sz="550" spc="95">
                <a:solidFill>
                  <a:srgbClr val="5D605D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5D605D"/>
                </a:solidFill>
                <a:latin typeface="Arial"/>
                <a:cs typeface="Arial"/>
              </a:rPr>
              <a:t>pros</a:t>
            </a:r>
            <a:endParaRPr sz="55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365857" y="6421391"/>
            <a:ext cx="18415" cy="383540"/>
          </a:xfrm>
          <a:custGeom>
            <a:avLst/>
            <a:gdLst/>
            <a:ahLst/>
            <a:cxnLst/>
            <a:rect l="l" t="t" r="r" b="b"/>
            <a:pathLst>
              <a:path w="18415" h="383540">
                <a:moveTo>
                  <a:pt x="18340" y="383199"/>
                </a:moveTo>
                <a:lnTo>
                  <a:pt x="0" y="383199"/>
                </a:lnTo>
                <a:lnTo>
                  <a:pt x="0" y="0"/>
                </a:lnTo>
                <a:lnTo>
                  <a:pt x="18340" y="0"/>
                </a:lnTo>
                <a:lnTo>
                  <a:pt x="18340" y="383199"/>
                </a:lnTo>
                <a:close/>
              </a:path>
            </a:pathLst>
          </a:custGeom>
          <a:solidFill>
            <a:srgbClr val="EFF2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 txBox="1"/>
          <p:nvPr/>
        </p:nvSpPr>
        <p:spPr>
          <a:xfrm>
            <a:off x="7353155" y="6419802"/>
            <a:ext cx="92075" cy="3625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00" spc="-50">
                <a:solidFill>
                  <a:srgbClr val="A5ACAA"/>
                </a:solidFill>
                <a:latin typeface="Arial"/>
                <a:cs typeface="Arial"/>
              </a:rPr>
              <a:t>.</a:t>
            </a:r>
            <a:endParaRPr sz="22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372348" y="6683579"/>
            <a:ext cx="52069" cy="171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50" spc="-45">
                <a:solidFill>
                  <a:srgbClr val="7E807E"/>
                </a:solidFill>
                <a:latin typeface="Arial"/>
                <a:cs typeface="Arial"/>
              </a:rPr>
              <a:t>:</a:t>
            </a:r>
            <a:r>
              <a:rPr dirty="0" sz="950" spc="-45">
                <a:solidFill>
                  <a:srgbClr val="6E706E"/>
                </a:solidFill>
                <a:latin typeface="Arial"/>
                <a:cs typeface="Arial"/>
              </a:rPr>
              <a:t>'</a:t>
            </a:r>
            <a:endParaRPr sz="9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537727" y="6955272"/>
            <a:ext cx="25400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5D605D"/>
                </a:solidFill>
                <a:latin typeface="Arial"/>
                <a:cs typeface="Arial"/>
              </a:rPr>
              <a:t>Odi$h3</a:t>
            </a:r>
            <a:endParaRPr sz="5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342189" y="6955272"/>
            <a:ext cx="3556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550" spc="-50">
                <a:solidFill>
                  <a:srgbClr val="8E908E"/>
                </a:solidFill>
                <a:latin typeface="Arial"/>
                <a:cs typeface="Arial"/>
              </a:rPr>
              <a:t>;</a:t>
            </a:r>
            <a:endParaRPr sz="550">
              <a:latin typeface="Arial"/>
              <a:cs typeface="Arial"/>
            </a:endParaRPr>
          </a:p>
        </p:txBody>
      </p:sp>
      <p:graphicFrame>
        <p:nvGraphicFramePr>
          <p:cNvPr id="67" name="object 67"/>
          <p:cNvGraphicFramePr>
            <a:graphicFrameLocks noGrp="1"/>
          </p:cNvGraphicFramePr>
          <p:nvPr/>
        </p:nvGraphicFramePr>
        <p:xfrm>
          <a:off x="700122" y="6459109"/>
          <a:ext cx="6835775" cy="1009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4540"/>
                <a:gridCol w="1143635"/>
                <a:gridCol w="1326515"/>
                <a:gridCol w="1031239"/>
                <a:gridCol w="1055369"/>
                <a:gridCol w="1401445"/>
                <a:gridCol w="29845"/>
              </a:tblGrid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900" spc="-10" b="1">
                          <a:solidFill>
                            <a:srgbClr val="132A1C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900" spc="-10" b="1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000</a:t>
                      </a:r>
                      <a:r>
                        <a:rPr dirty="0" sz="900" spc="-10" b="1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algn="ctr" marR="19685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55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H</a:t>
                      </a:r>
                      <a:r>
                        <a:rPr dirty="0" sz="550">
                          <a:solidFill>
                            <a:srgbClr val="6E706E"/>
                          </a:solidFill>
                          <a:latin typeface="Arial"/>
                          <a:cs typeface="Arial"/>
                        </a:rPr>
                        <a:t>app</a:t>
                      </a:r>
                      <a:r>
                        <a:rPr dirty="0" sz="55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y</a:t>
                      </a:r>
                      <a:r>
                        <a:rPr dirty="0" sz="550" spc="-4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-20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Cu�omers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algn="ctr" marR="139700">
                        <a:lnSpc>
                          <a:spcPts val="720"/>
                        </a:lnSpc>
                      </a:pPr>
                      <a:r>
                        <a:rPr dirty="0" sz="55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100%</a:t>
                      </a:r>
                      <a:r>
                        <a:rPr dirty="0" sz="550" spc="-25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Verified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07365" marR="393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900" spc="-10" b="1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900" spc="-10" b="1">
                          <a:solidFill>
                            <a:srgbClr val="132A1C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50990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600" spc="-5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Verified</a:t>
                      </a:r>
                      <a:r>
                        <a:rPr dirty="0" sz="600" spc="-50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Profes.sionats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 marL="282575">
                        <a:lnSpc>
                          <a:spcPts val="2335"/>
                        </a:lnSpc>
                      </a:pPr>
                      <a:r>
                        <a:rPr dirty="0" baseline="-18518" sz="3375" spc="-682" b="1">
                          <a:solidFill>
                            <a:srgbClr val="132A1C"/>
                          </a:solidFill>
                          <a:latin typeface="Arial"/>
                          <a:cs typeface="Arial"/>
                        </a:rPr>
                        <a:t>11</a:t>
                      </a:r>
                      <a:r>
                        <a:rPr dirty="0" baseline="-18518" sz="3375" spc="315" b="1">
                          <a:solidFill>
                            <a:srgbClr val="132A1C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50</a:t>
                      </a:r>
                      <a:r>
                        <a:rPr dirty="0" sz="900" spc="-10" b="1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dirty="0" sz="900" spc="-10" b="1">
                          <a:solidFill>
                            <a:srgbClr val="132A1C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900" spc="-10" b="1">
                          <a:solidFill>
                            <a:srgbClr val="132A1C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593725">
                        <a:lnSpc>
                          <a:spcPts val="655"/>
                        </a:lnSpc>
                      </a:pPr>
                      <a:r>
                        <a:rPr dirty="0" sz="600" spc="-10">
                          <a:solidFill>
                            <a:srgbClr val="5D605D"/>
                          </a:solidFill>
                          <a:latin typeface="Times New Roman"/>
                          <a:cs typeface="Times New Roman"/>
                        </a:rPr>
                        <a:t>Services</a:t>
                      </a:r>
                      <a:r>
                        <a:rPr dirty="0" sz="600" spc="-10">
                          <a:solidFill>
                            <a:srgbClr val="6E706E"/>
                          </a:solidFill>
                          <a:latin typeface="Times New Roman"/>
                          <a:cs typeface="Times New Roman"/>
                        </a:rPr>
                        <a:t>Completed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34315">
                        <a:lnSpc>
                          <a:spcPts val="1870"/>
                        </a:lnSpc>
                        <a:tabLst>
                          <a:tab pos="566420" algn="l"/>
                        </a:tabLst>
                      </a:pPr>
                      <a:r>
                        <a:rPr dirty="0" baseline="-21604" sz="2700" spc="-37" i="1">
                          <a:solidFill>
                            <a:srgbClr val="132A1C"/>
                          </a:solidFill>
                          <a:latin typeface="Times New Roman"/>
                          <a:cs typeface="Times New Roman"/>
                        </a:rPr>
                        <a:t>()</a:t>
                      </a:r>
                      <a:r>
                        <a:rPr dirty="0" baseline="-21604" sz="2700" i="1">
                          <a:solidFill>
                            <a:srgbClr val="132A1C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650" spc="-25">
                          <a:solidFill>
                            <a:srgbClr val="464B48"/>
                          </a:solidFill>
                          <a:latin typeface="Times New Roman"/>
                          <a:cs typeface="Times New Roman"/>
                        </a:rPr>
                        <a:t>24n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502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900" spc="-10" b="1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.</a:t>
                      </a: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dirty="0" sz="900" spc="-10" b="1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00" spc="-10" b="1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45212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dirty="0" sz="500" spc="10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Average</a:t>
                      </a:r>
                      <a:r>
                        <a:rPr dirty="0" sz="500" spc="-60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00" spc="-10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Rating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243204">
                        <a:lnSpc>
                          <a:spcPts val="720"/>
                        </a:lnSpc>
                      </a:pPr>
                      <a:r>
                        <a:rPr dirty="0" sz="650" spc="-10">
                          <a:solidFill>
                            <a:srgbClr val="464B48"/>
                          </a:solidFill>
                          <a:latin typeface="Times New Roman"/>
                          <a:cs typeface="Times New Roman"/>
                        </a:rPr>
                        <a:t>Best</a:t>
                      </a:r>
                      <a:r>
                        <a:rPr dirty="0" sz="650" spc="-65">
                          <a:solidFill>
                            <a:srgbClr val="464B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Offers&amp;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905"/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2335"/>
                        </a:lnSpc>
                      </a:pPr>
                      <a:r>
                        <a:rPr dirty="0" baseline="-18518" sz="3375" spc="187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ili</a:t>
                      </a:r>
                      <a:r>
                        <a:rPr dirty="0" baseline="-18518" sz="3375" spc="-22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132A1C"/>
                          </a:solidFill>
                          <a:latin typeface="Arial"/>
                          <a:cs typeface="Arial"/>
                        </a:rPr>
                        <a:t>15+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445134">
                        <a:lnSpc>
                          <a:spcPts val="655"/>
                        </a:lnSpc>
                      </a:pPr>
                      <a:r>
                        <a:rPr dirty="0" sz="600" spc="-50">
                          <a:solidFill>
                            <a:srgbClr val="6E706E"/>
                          </a:solidFill>
                          <a:latin typeface="Times New Roman"/>
                          <a:cs typeface="Times New Roman"/>
                        </a:rPr>
                        <a:t>C�ies</a:t>
                      </a:r>
                      <a:r>
                        <a:rPr dirty="0" sz="600" spc="-30">
                          <a:solidFill>
                            <a:srgbClr val="6E706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10">
                          <a:solidFill>
                            <a:srgbClr val="5D605D"/>
                          </a:solidFill>
                          <a:latin typeface="Times New Roman"/>
                          <a:cs typeface="Times New Roman"/>
                        </a:rPr>
                        <a:t>Covered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 marR="64135">
                        <a:lnSpc>
                          <a:spcPts val="620"/>
                        </a:lnSpc>
                      </a:pP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Qual</a:t>
                      </a:r>
                      <a:r>
                        <a:rPr dirty="0" sz="550" spc="-10">
                          <a:solidFill>
                            <a:srgbClr val="132A1C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550" spc="-10">
                          <a:solidFill>
                            <a:srgbClr val="6E706E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y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algn="ctr" marL="193675" marR="3175">
                        <a:lnSpc>
                          <a:spcPts val="540"/>
                        </a:lnSpc>
                      </a:pP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Stat'ting</a:t>
                      </a:r>
                      <a:r>
                        <a:rPr dirty="0" sz="550" spc="25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-20">
                          <a:solidFill>
                            <a:srgbClr val="6E706E"/>
                          </a:solidFill>
                          <a:latin typeface="Arial"/>
                          <a:cs typeface="Arial"/>
                        </a:rPr>
                        <a:t>from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 algn="ctr" marL="177165">
                        <a:lnSpc>
                          <a:spcPts val="960"/>
                        </a:lnSpc>
                        <a:tabLst>
                          <a:tab pos="582295" algn="l"/>
                        </a:tabLst>
                      </a:pPr>
                      <a:r>
                        <a:rPr dirty="0" baseline="-33950" sz="1350" spc="-75" b="1">
                          <a:solidFill>
                            <a:srgbClr val="132A1C"/>
                          </a:solidFill>
                          <a:latin typeface="Times New Roman"/>
                          <a:cs typeface="Times New Roman"/>
                        </a:rPr>
                        <a:t>Q</a:t>
                      </a:r>
                      <a:r>
                        <a:rPr dirty="0" baseline="-33950" sz="1350" b="1">
                          <a:solidFill>
                            <a:srgbClr val="132A1C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dirty="0" sz="600" spc="10">
                          <a:solidFill>
                            <a:srgbClr val="464B48"/>
                          </a:solidFill>
                          <a:latin typeface="Times New Roman"/>
                          <a:cs typeface="Times New Roman"/>
                        </a:rPr>
                        <a:t>Cuttack</a:t>
                      </a:r>
                      <a:r>
                        <a:rPr dirty="0" sz="600" spc="-50">
                          <a:solidFill>
                            <a:srgbClr val="464B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10">
                          <a:solidFill>
                            <a:srgbClr val="6E706E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dirty="0" sz="600" spc="-90">
                          <a:solidFill>
                            <a:srgbClr val="6E706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00" spc="10">
                          <a:solidFill>
                            <a:srgbClr val="464B48"/>
                          </a:solidFill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600" spc="10">
                          <a:solidFill>
                            <a:srgbClr val="6E706E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dirty="0" sz="600" spc="10">
                          <a:solidFill>
                            <a:srgbClr val="464B48"/>
                          </a:solidFill>
                          <a:latin typeface="Times New Roman"/>
                          <a:cs typeface="Times New Roman"/>
                        </a:rPr>
                        <a:t>ubancswar,</a:t>
                      </a:r>
                      <a:r>
                        <a:rPr dirty="0" sz="600" spc="140">
                          <a:solidFill>
                            <a:srgbClr val="464B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600" spc="-95">
                          <a:solidFill>
                            <a:srgbClr val="7E807E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R="317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90500" marR="3175">
                        <a:lnSpc>
                          <a:spcPts val="800"/>
                        </a:lnSpc>
                      </a:pPr>
                      <a:r>
                        <a:rPr dirty="0" sz="800" spc="-25" b="1">
                          <a:solidFill>
                            <a:srgbClr val="132A1C"/>
                          </a:solidFill>
                          <a:latin typeface="Times New Roman"/>
                          <a:cs typeface="Times New Roman"/>
                        </a:rPr>
                        <a:t>9,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 marL="302260" marR="3175">
                        <a:lnSpc>
                          <a:spcPts val="365"/>
                        </a:lnSpc>
                      </a:pPr>
                      <a:r>
                        <a:rPr dirty="0" sz="550" spc="55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00330">
                <a:tc>
                  <a:txBody>
                    <a:bodyPr/>
                    <a:lstStyle/>
                    <a:p>
                      <a:pPr marL="82550">
                        <a:lnSpc>
                          <a:spcPts val="545"/>
                        </a:lnSpc>
                        <a:spcBef>
                          <a:spcPts val="145"/>
                        </a:spcBef>
                      </a:pP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550" spc="-10">
                          <a:solidFill>
                            <a:srgbClr val="6E706E"/>
                          </a:solidFill>
                          <a:latin typeface="Arial"/>
                          <a:cs typeface="Arial"/>
                        </a:rPr>
                        <a:t>ro</a:t>
                      </a: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fes</a:t>
                      </a:r>
                      <a:r>
                        <a:rPr dirty="0" sz="550" spc="-10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si</a:t>
                      </a: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ona</a:t>
                      </a:r>
                      <a:r>
                        <a:rPr dirty="0" sz="550" spc="-10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535305" marR="39370">
                        <a:lnSpc>
                          <a:spcPts val="545"/>
                        </a:lnSpc>
                        <a:spcBef>
                          <a:spcPts val="145"/>
                        </a:spcBef>
                      </a:pP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Payments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algn="ctr" marL="32384">
                        <a:lnSpc>
                          <a:spcPts val="645"/>
                        </a:lnSpc>
                        <a:spcBef>
                          <a:spcPts val="45"/>
                        </a:spcBef>
                      </a:pPr>
                      <a:r>
                        <a:rPr dirty="0" sz="6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Support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5715"/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545"/>
                        </a:lnSpc>
                        <a:spcBef>
                          <a:spcPts val="145"/>
                        </a:spcBef>
                      </a:pP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dirty="0" sz="550" spc="-10">
                          <a:solidFill>
                            <a:srgbClr val="132A1C"/>
                          </a:solidFill>
                          <a:latin typeface="Arial"/>
                          <a:cs typeface="Arial"/>
                        </a:rPr>
                        <a:t>-</a:t>
                      </a:r>
                      <a:r>
                        <a:rPr dirty="0" sz="550" spc="-10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sco</a:t>
                      </a:r>
                      <a:r>
                        <a:rPr dirty="0" sz="550" spc="-10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550" spc="-10">
                          <a:solidFill>
                            <a:srgbClr val="464B48"/>
                          </a:solidFill>
                          <a:latin typeface="Arial"/>
                          <a:cs typeface="Arial"/>
                        </a:rPr>
                        <a:t>nts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18415"/>
                </a:tc>
                <a:tc>
                  <a:txBody>
                    <a:bodyPr/>
                    <a:lstStyle/>
                    <a:p>
                      <a:pPr marL="372110">
                        <a:lnSpc>
                          <a:spcPts val="600"/>
                        </a:lnSpc>
                        <a:spcBef>
                          <a:spcPts val="95"/>
                        </a:spcBef>
                      </a:pPr>
                      <a:r>
                        <a:rPr dirty="0" sz="650" spc="-10">
                          <a:solidFill>
                            <a:srgbClr val="464B48"/>
                          </a:solidFill>
                          <a:latin typeface="Times New Roman"/>
                          <a:cs typeface="Times New Roman"/>
                        </a:rPr>
                        <a:t>Guaranteed</a:t>
                      </a:r>
                      <a:endParaRPr sz="6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 marL="549910" marR="3175">
                        <a:lnSpc>
                          <a:spcPts val="615"/>
                        </a:lnSpc>
                      </a:pPr>
                      <a:r>
                        <a:rPr dirty="0" sz="550" spc="100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�:;�:1</a:t>
                      </a:r>
                      <a:r>
                        <a:rPr dirty="0" sz="550" spc="280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50" spc="75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1:</a:t>
                      </a:r>
                      <a:r>
                        <a:rPr dirty="0" sz="550" spc="75">
                          <a:solidFill>
                            <a:srgbClr val="2B382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550" spc="75">
                          <a:solidFill>
                            <a:srgbClr val="5D605D"/>
                          </a:solidFill>
                          <a:latin typeface="Arial"/>
                          <a:cs typeface="Arial"/>
                        </a:rPr>
                        <a:t>:�ery</a:t>
                      </a:r>
                      <a:endParaRPr sz="5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EFF2EF"/>
                      </a:solidFill>
                      <a:prstDash val="solid"/>
                    </a:lnR>
                  </a:tcPr>
                </a:tc>
              </a:tr>
              <a:tr h="137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9050">
                      <a:solidFill>
                        <a:srgbClr val="EFF2EF"/>
                      </a:solidFill>
                      <a:prstDash val="solid"/>
                    </a:lnR>
                  </a:tcPr>
                </a:tc>
              </a:tr>
            </a:tbl>
          </a:graphicData>
        </a:graphic>
      </p:graphicFrame>
      <p:sp>
        <p:nvSpPr>
          <p:cNvPr id="68" name="object 68"/>
          <p:cNvSpPr txBox="1"/>
          <p:nvPr/>
        </p:nvSpPr>
        <p:spPr>
          <a:xfrm>
            <a:off x="7371547" y="7206281"/>
            <a:ext cx="5778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715"/>
              </a:lnSpc>
              <a:spcBef>
                <a:spcPts val="100"/>
              </a:spcBef>
            </a:pPr>
            <a:r>
              <a:rPr dirty="0" sz="600" spc="-5">
                <a:solidFill>
                  <a:srgbClr val="8E908E"/>
                </a:solidFill>
                <a:latin typeface="Arial"/>
                <a:cs typeface="Arial"/>
              </a:rPr>
              <a:t>I</a:t>
            </a:r>
            <a:endParaRPr sz="600">
              <a:latin typeface="Arial"/>
              <a:cs typeface="Arial"/>
            </a:endParaRPr>
          </a:p>
          <a:p>
            <a:pPr marL="13970">
              <a:lnSpc>
                <a:spcPts val="1135"/>
              </a:lnSpc>
            </a:pPr>
            <a:r>
              <a:rPr dirty="0" sz="950">
                <a:solidFill>
                  <a:srgbClr val="A5ACAA"/>
                </a:solidFill>
                <a:latin typeface="Arial"/>
                <a:cs typeface="Arial"/>
              </a:rPr>
              <a:t>'</a:t>
            </a:r>
            <a:endParaRPr sz="95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229122" y="7618901"/>
            <a:ext cx="159385" cy="130810"/>
          </a:xfrm>
          <a:custGeom>
            <a:avLst/>
            <a:gdLst/>
            <a:ahLst/>
            <a:cxnLst/>
            <a:rect l="l" t="t" r="r" b="b"/>
            <a:pathLst>
              <a:path w="159384" h="130809">
                <a:moveTo>
                  <a:pt x="158953" y="130636"/>
                </a:moveTo>
                <a:lnTo>
                  <a:pt x="0" y="130636"/>
                </a:lnTo>
                <a:lnTo>
                  <a:pt x="0" y="0"/>
                </a:lnTo>
                <a:lnTo>
                  <a:pt x="158953" y="0"/>
                </a:lnTo>
                <a:lnTo>
                  <a:pt x="158953" y="130636"/>
                </a:lnTo>
                <a:close/>
              </a:path>
            </a:pathLst>
          </a:custGeom>
          <a:solidFill>
            <a:srgbClr val="113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471183" y="7617358"/>
            <a:ext cx="1694814" cy="137160"/>
          </a:xfrm>
          <a:custGeom>
            <a:avLst/>
            <a:gdLst/>
            <a:ahLst/>
            <a:cxnLst/>
            <a:rect l="l" t="t" r="r" b="b"/>
            <a:pathLst>
              <a:path w="1694814" h="137159">
                <a:moveTo>
                  <a:pt x="1694807" y="137135"/>
                </a:moveTo>
                <a:lnTo>
                  <a:pt x="0" y="137135"/>
                </a:lnTo>
                <a:lnTo>
                  <a:pt x="0" y="0"/>
                </a:lnTo>
                <a:lnTo>
                  <a:pt x="1694807" y="0"/>
                </a:lnTo>
                <a:lnTo>
                  <a:pt x="1694807" y="137135"/>
                </a:lnTo>
                <a:close/>
              </a:path>
            </a:pathLst>
          </a:custGeom>
          <a:solidFill>
            <a:srgbClr val="113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1216422" y="7609991"/>
            <a:ext cx="197675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4635" algn="l"/>
              </a:tabLst>
            </a:pPr>
            <a:r>
              <a:rPr dirty="0" sz="750" spc="195">
                <a:solidFill>
                  <a:srgbClr val="EDF7F2"/>
                </a:solidFill>
                <a:latin typeface="Arial"/>
                <a:cs typeface="Arial"/>
              </a:rPr>
              <a:t>�</a:t>
            </a:r>
            <a:r>
              <a:rPr dirty="0" sz="750">
                <a:solidFill>
                  <a:srgbClr val="EDF7F2"/>
                </a:solidFill>
                <a:latin typeface="Arial"/>
                <a:cs typeface="Arial"/>
              </a:rPr>
              <a:t>	</a:t>
            </a:r>
            <a:r>
              <a:rPr dirty="0" sz="750">
                <a:solidFill>
                  <a:srgbClr val="D6F0DF"/>
                </a:solidFill>
                <a:latin typeface="Arial"/>
                <a:cs typeface="Arial"/>
              </a:rPr>
              <a:t>Think</a:t>
            </a:r>
            <a:r>
              <a:rPr dirty="0" sz="750" spc="80">
                <a:solidFill>
                  <a:srgbClr val="D6F0DF"/>
                </a:solidFill>
                <a:latin typeface="Arial"/>
                <a:cs typeface="Arial"/>
              </a:rPr>
              <a:t> </a:t>
            </a:r>
            <a:r>
              <a:rPr dirty="0" sz="750" spc="55">
                <a:solidFill>
                  <a:srgbClr val="BFDFCC"/>
                </a:solidFill>
                <a:latin typeface="Arial"/>
                <a:cs typeface="Arial"/>
              </a:rPr>
              <a:t>Home</a:t>
            </a:r>
            <a:r>
              <a:rPr dirty="0" sz="750" spc="-30">
                <a:solidFill>
                  <a:srgbClr val="BFDFCC"/>
                </a:solidFill>
                <a:latin typeface="Arial"/>
                <a:cs typeface="Arial"/>
              </a:rPr>
              <a:t> </a:t>
            </a:r>
            <a:r>
              <a:rPr dirty="0" sz="750" spc="-10" b="1">
                <a:solidFill>
                  <a:srgbClr val="BFDFCC"/>
                </a:solidFill>
                <a:latin typeface="Arial"/>
                <a:cs typeface="Arial"/>
              </a:rPr>
              <a:t>Services</a:t>
            </a:r>
            <a:r>
              <a:rPr dirty="0" sz="750" spc="-10" b="1">
                <a:solidFill>
                  <a:srgbClr val="A5CDB5"/>
                </a:solidFill>
                <a:latin typeface="Arial"/>
                <a:cs typeface="Arial"/>
              </a:rPr>
              <a:t>.</a:t>
            </a:r>
            <a:r>
              <a:rPr dirty="0" sz="750" spc="40" b="1">
                <a:solidFill>
                  <a:srgbClr val="A5CDB5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BFDFCC"/>
                </a:solidFill>
                <a:latin typeface="Arial"/>
                <a:cs typeface="Arial"/>
              </a:rPr>
              <a:t>Think</a:t>
            </a:r>
            <a:r>
              <a:rPr dirty="0" sz="750" spc="50">
                <a:solidFill>
                  <a:srgbClr val="BFDFCC"/>
                </a:solidFill>
                <a:latin typeface="Arial"/>
                <a:cs typeface="Arial"/>
              </a:rPr>
              <a:t> </a:t>
            </a:r>
            <a:r>
              <a:rPr dirty="0" sz="750" spc="40" b="1">
                <a:solidFill>
                  <a:srgbClr val="D6F0DF"/>
                </a:solidFill>
                <a:latin typeface="Arial"/>
                <a:cs typeface="Arial"/>
              </a:rPr>
              <a:t>UKODO.</a:t>
            </a:r>
            <a:endParaRPr sz="75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3574647" y="7618901"/>
            <a:ext cx="12700" cy="130810"/>
          </a:xfrm>
          <a:custGeom>
            <a:avLst/>
            <a:gdLst/>
            <a:ahLst/>
            <a:cxnLst/>
            <a:rect l="l" t="t" r="r" b="b"/>
            <a:pathLst>
              <a:path w="12700" h="130809">
                <a:moveTo>
                  <a:pt x="12227" y="130636"/>
                </a:moveTo>
                <a:lnTo>
                  <a:pt x="0" y="130636"/>
                </a:lnTo>
                <a:lnTo>
                  <a:pt x="0" y="0"/>
                </a:lnTo>
                <a:lnTo>
                  <a:pt x="12227" y="0"/>
                </a:lnTo>
                <a:lnTo>
                  <a:pt x="12227" y="130636"/>
                </a:lnTo>
                <a:close/>
              </a:path>
            </a:pathLst>
          </a:custGeom>
          <a:solidFill>
            <a:srgbClr val="113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3561946" y="7609991"/>
            <a:ext cx="5143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50">
                <a:solidFill>
                  <a:srgbClr val="A5CDB5"/>
                </a:solidFill>
                <a:latin typeface="Arial"/>
                <a:cs typeface="Arial"/>
              </a:rPr>
              <a:t>]</a:t>
            </a:r>
            <a:endParaRPr sz="75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935612" y="7532630"/>
            <a:ext cx="147320" cy="244475"/>
          </a:xfrm>
          <a:prstGeom prst="rect">
            <a:avLst/>
          </a:prstGeom>
          <a:solidFill>
            <a:srgbClr val="113B23"/>
          </a:solidFill>
        </p:spPr>
        <p:txBody>
          <a:bodyPr wrap="square" lIns="0" tIns="76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dirty="0" sz="1400" spc="-50">
                <a:solidFill>
                  <a:srgbClr val="BFDFCC"/>
                </a:solidFill>
                <a:latin typeface="Arial"/>
                <a:cs typeface="Arial"/>
              </a:rPr>
              <a:t>Q</a:t>
            </a:r>
            <a:endParaRPr sz="14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191736" y="7618907"/>
            <a:ext cx="1852295" cy="130810"/>
          </a:xfrm>
          <a:custGeom>
            <a:avLst/>
            <a:gdLst/>
            <a:ahLst/>
            <a:cxnLst/>
            <a:rect l="l" t="t" r="r" b="b"/>
            <a:pathLst>
              <a:path w="1852295" h="130809">
                <a:moveTo>
                  <a:pt x="1250416" y="0"/>
                </a:moveTo>
                <a:lnTo>
                  <a:pt x="0" y="0"/>
                </a:lnTo>
                <a:lnTo>
                  <a:pt x="0" y="130632"/>
                </a:lnTo>
                <a:lnTo>
                  <a:pt x="1250416" y="130632"/>
                </a:lnTo>
                <a:lnTo>
                  <a:pt x="1250416" y="0"/>
                </a:lnTo>
                <a:close/>
              </a:path>
              <a:path w="1852295" h="130809">
                <a:moveTo>
                  <a:pt x="1851850" y="0"/>
                </a:moveTo>
                <a:lnTo>
                  <a:pt x="1287767" y="0"/>
                </a:lnTo>
                <a:lnTo>
                  <a:pt x="1287767" y="130632"/>
                </a:lnTo>
                <a:lnTo>
                  <a:pt x="1851850" y="130632"/>
                </a:lnTo>
                <a:lnTo>
                  <a:pt x="1851850" y="0"/>
                </a:lnTo>
                <a:close/>
              </a:path>
            </a:pathLst>
          </a:custGeom>
          <a:solidFill>
            <a:srgbClr val="113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4179039" y="7609991"/>
            <a:ext cx="1892935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20">
                <a:solidFill>
                  <a:srgbClr val="A5CDB5"/>
                </a:solidFill>
                <a:latin typeface="Arial"/>
                <a:cs typeface="Arial"/>
              </a:rPr>
              <a:t>T</a:t>
            </a:r>
            <a:r>
              <a:rPr dirty="0" sz="750" spc="-20">
                <a:solidFill>
                  <a:srgbClr val="BFDFCC"/>
                </a:solidFill>
                <a:latin typeface="Arial"/>
                <a:cs typeface="Arial"/>
              </a:rPr>
              <a:t>ogether,</a:t>
            </a:r>
            <a:r>
              <a:rPr dirty="0" sz="750" spc="10">
                <a:solidFill>
                  <a:srgbClr val="BFDFCC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BFDFCC"/>
                </a:solidFill>
                <a:latin typeface="Arial"/>
                <a:cs typeface="Arial"/>
              </a:rPr>
              <a:t>Let'</a:t>
            </a:r>
            <a:r>
              <a:rPr dirty="0" sz="750" spc="-10">
                <a:solidFill>
                  <a:srgbClr val="A5CDB5"/>
                </a:solidFill>
                <a:latin typeface="Arial"/>
                <a:cs typeface="Arial"/>
              </a:rPr>
              <a:t>s</a:t>
            </a:r>
            <a:r>
              <a:rPr dirty="0" sz="750" spc="-15">
                <a:solidFill>
                  <a:srgbClr val="A5CDB5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A5CDB5"/>
                </a:solidFill>
                <a:latin typeface="Arial"/>
                <a:cs typeface="Arial"/>
              </a:rPr>
              <a:t>Build</a:t>
            </a:r>
            <a:r>
              <a:rPr dirty="0" sz="750" spc="-95">
                <a:solidFill>
                  <a:srgbClr val="A5CDB5"/>
                </a:solidFill>
                <a:latin typeface="Arial"/>
                <a:cs typeface="Arial"/>
              </a:rPr>
              <a:t> </a:t>
            </a:r>
            <a:r>
              <a:rPr dirty="0" sz="750">
                <a:solidFill>
                  <a:srgbClr val="BFDFCC"/>
                </a:solidFill>
                <a:latin typeface="Arial"/>
                <a:cs typeface="Arial"/>
              </a:rPr>
              <a:t>a</a:t>
            </a:r>
            <a:r>
              <a:rPr dirty="0" sz="750" spc="-40">
                <a:solidFill>
                  <a:srgbClr val="BFDFCC"/>
                </a:solidFill>
                <a:latin typeface="Arial"/>
                <a:cs typeface="Arial"/>
              </a:rPr>
              <a:t> </a:t>
            </a:r>
            <a:r>
              <a:rPr dirty="0" sz="750" spc="-25">
                <a:solidFill>
                  <a:srgbClr val="BFDFCC"/>
                </a:solidFill>
                <a:latin typeface="Arial"/>
                <a:cs typeface="Arial"/>
              </a:rPr>
              <a:t>Smart</a:t>
            </a:r>
            <a:r>
              <a:rPr dirty="0" sz="750" spc="-25">
                <a:solidFill>
                  <a:srgbClr val="A5CDB5"/>
                </a:solidFill>
                <a:latin typeface="Arial"/>
                <a:cs typeface="Arial"/>
              </a:rPr>
              <a:t>e</a:t>
            </a:r>
            <a:r>
              <a:rPr dirty="0" sz="750" spc="-25">
                <a:solidFill>
                  <a:srgbClr val="BFDFCC"/>
                </a:solidFill>
                <a:latin typeface="Arial"/>
                <a:cs typeface="Arial"/>
              </a:rPr>
              <a:t>r</a:t>
            </a:r>
            <a:r>
              <a:rPr dirty="0" sz="750" spc="-25">
                <a:solidFill>
                  <a:srgbClr val="7EB89A"/>
                </a:solidFill>
                <a:latin typeface="Arial"/>
                <a:cs typeface="Arial"/>
              </a:rPr>
              <a:t>.</a:t>
            </a:r>
            <a:r>
              <a:rPr dirty="0" sz="750" spc="-90">
                <a:solidFill>
                  <a:srgbClr val="7EB89A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A5CDB5"/>
                </a:solidFill>
                <a:latin typeface="Arial"/>
                <a:cs typeface="Arial"/>
              </a:rPr>
              <a:t>S</a:t>
            </a:r>
            <a:r>
              <a:rPr dirty="0" sz="750" spc="-10">
                <a:solidFill>
                  <a:srgbClr val="BFDFCC"/>
                </a:solidFill>
                <a:latin typeface="Arial"/>
                <a:cs typeface="Arial"/>
              </a:rPr>
              <a:t>t</a:t>
            </a:r>
            <a:r>
              <a:rPr dirty="0" sz="750" spc="-10">
                <a:solidFill>
                  <a:srgbClr val="A5CDB5"/>
                </a:solidFill>
                <a:latin typeface="Arial"/>
                <a:cs typeface="Arial"/>
              </a:rPr>
              <a:t>ro</a:t>
            </a:r>
            <a:r>
              <a:rPr dirty="0" sz="750" spc="-10">
                <a:solidFill>
                  <a:srgbClr val="BFDFCC"/>
                </a:solidFill>
                <a:latin typeface="Arial"/>
                <a:cs typeface="Arial"/>
              </a:rPr>
              <a:t>ng</a:t>
            </a:r>
            <a:r>
              <a:rPr dirty="0" sz="750" spc="-10">
                <a:solidFill>
                  <a:srgbClr val="A5CDB5"/>
                </a:solidFill>
                <a:latin typeface="Arial"/>
                <a:cs typeface="Arial"/>
              </a:rPr>
              <a:t>e</a:t>
            </a:r>
            <a:r>
              <a:rPr dirty="0" sz="750" spc="-10">
                <a:solidFill>
                  <a:srgbClr val="BFDFCC"/>
                </a:solidFill>
                <a:latin typeface="Arial"/>
                <a:cs typeface="Arial"/>
              </a:rPr>
              <a:t>r</a:t>
            </a:r>
            <a:r>
              <a:rPr dirty="0" sz="750" spc="-60">
                <a:solidFill>
                  <a:srgbClr val="BFDFCC"/>
                </a:solidFill>
                <a:latin typeface="Arial"/>
                <a:cs typeface="Arial"/>
              </a:rPr>
              <a:t> </a:t>
            </a:r>
            <a:r>
              <a:rPr dirty="0" sz="750" spc="-10">
                <a:solidFill>
                  <a:srgbClr val="BFDFCC"/>
                </a:solidFill>
                <a:latin typeface="Arial"/>
                <a:cs typeface="Arial"/>
              </a:rPr>
              <a:t>India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9076" y="4212997"/>
            <a:ext cx="1540629" cy="13482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6012" y="6676617"/>
            <a:ext cx="1400016" cy="2267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61619" y="6688873"/>
            <a:ext cx="568565" cy="2144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57271" y="5610274"/>
            <a:ext cx="1754605" cy="37996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61219" y="2791205"/>
            <a:ext cx="495280" cy="35544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06630" y="6584691"/>
            <a:ext cx="696951" cy="33093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41545" y="7068836"/>
            <a:ext cx="2274262" cy="42898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2791205"/>
            <a:ext cx="7067550" cy="4749800"/>
          </a:xfrm>
          <a:custGeom>
            <a:avLst/>
            <a:gdLst/>
            <a:ahLst/>
            <a:cxnLst/>
            <a:rect l="l" t="t" r="r" b="b"/>
            <a:pathLst>
              <a:path w="7067550" h="4749800">
                <a:moveTo>
                  <a:pt x="3048" y="4724400"/>
                </a:moveTo>
                <a:lnTo>
                  <a:pt x="3048" y="0"/>
                </a:lnTo>
              </a:path>
              <a:path w="7067550" h="4749800">
                <a:moveTo>
                  <a:pt x="0" y="3048"/>
                </a:moveTo>
                <a:lnTo>
                  <a:pt x="7046976" y="3048"/>
                </a:lnTo>
              </a:path>
            </a:pathLst>
          </a:custGeom>
          <a:ln w="61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79265" y="3094883"/>
            <a:ext cx="68580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60">
                <a:solidFill>
                  <a:srgbClr val="363B38"/>
                </a:solidFill>
                <a:latin typeface="Arial"/>
                <a:cs typeface="Arial"/>
              </a:rPr>
              <a:t>�</a:t>
            </a:r>
            <a:endParaRPr sz="4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0494" y="3012662"/>
            <a:ext cx="508634" cy="354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-10" b="1" i="1">
                <a:solidFill>
                  <a:srgbClr val="31591F"/>
                </a:solidFill>
                <a:latin typeface="Arial"/>
                <a:cs typeface="Arial"/>
              </a:rPr>
              <a:t>#l,i.</a:t>
            </a:r>
            <a:endParaRPr sz="21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5540" y="3256777"/>
            <a:ext cx="1183005" cy="3854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350" spc="55" b="1">
                <a:solidFill>
                  <a:srgbClr val="0A331D"/>
                </a:solidFill>
                <a:latin typeface="Arial"/>
                <a:cs typeface="Arial"/>
              </a:rPr>
              <a:t>UKODO</a:t>
            </a:r>
            <a:endParaRPr sz="23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6082" y="3620109"/>
            <a:ext cx="1174115" cy="78740"/>
          </a:xfrm>
          <a:custGeom>
            <a:avLst/>
            <a:gdLst/>
            <a:ahLst/>
            <a:cxnLst/>
            <a:rect l="l" t="t" r="r" b="b"/>
            <a:pathLst>
              <a:path w="1174115" h="78739">
                <a:moveTo>
                  <a:pt x="103924" y="0"/>
                </a:moveTo>
                <a:lnTo>
                  <a:pt x="0" y="0"/>
                </a:lnTo>
                <a:lnTo>
                  <a:pt x="0" y="78371"/>
                </a:lnTo>
                <a:lnTo>
                  <a:pt x="103924" y="78371"/>
                </a:lnTo>
                <a:lnTo>
                  <a:pt x="103924" y="0"/>
                </a:lnTo>
                <a:close/>
              </a:path>
              <a:path w="1174115" h="78739">
                <a:moveTo>
                  <a:pt x="1173810" y="0"/>
                </a:moveTo>
                <a:lnTo>
                  <a:pt x="1075994" y="0"/>
                </a:lnTo>
                <a:lnTo>
                  <a:pt x="1075994" y="78371"/>
                </a:lnTo>
                <a:lnTo>
                  <a:pt x="1173810" y="78371"/>
                </a:lnTo>
                <a:lnTo>
                  <a:pt x="1173810" y="0"/>
                </a:lnTo>
                <a:close/>
              </a:path>
            </a:pathLst>
          </a:custGeom>
          <a:solidFill>
            <a:srgbClr val="EFF0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93385" y="3609671"/>
            <a:ext cx="112204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>
                <a:solidFill>
                  <a:srgbClr val="A5B5AC"/>
                </a:solidFill>
                <a:latin typeface="Arial"/>
                <a:cs typeface="Arial"/>
              </a:rPr>
              <a:t>-</a:t>
            </a:r>
            <a:r>
              <a:rPr dirty="0" sz="450" spc="350">
                <a:solidFill>
                  <a:srgbClr val="A5B5AC"/>
                </a:solidFill>
                <a:latin typeface="Arial"/>
                <a:cs typeface="Arial"/>
              </a:rPr>
              <a:t>  </a:t>
            </a:r>
            <a:r>
              <a:rPr dirty="0" sz="450">
                <a:solidFill>
                  <a:srgbClr val="363B38"/>
                </a:solidFill>
                <a:latin typeface="Arial"/>
                <a:cs typeface="Arial"/>
              </a:rPr>
              <a:t>SERVICES</a:t>
            </a:r>
            <a:r>
              <a:rPr dirty="0" sz="450" spc="5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D4F4F"/>
                </a:solidFill>
                <a:latin typeface="Arial"/>
                <a:cs typeface="Arial"/>
              </a:rPr>
              <a:t>THAT</a:t>
            </a:r>
            <a:r>
              <a:rPr dirty="0" sz="450" spc="3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646464"/>
                </a:solidFill>
                <a:latin typeface="Arial"/>
                <a:cs typeface="Arial"/>
              </a:rPr>
              <a:t>C</a:t>
            </a:r>
            <a:r>
              <a:rPr dirty="0" sz="450">
                <a:solidFill>
                  <a:srgbClr val="363B38"/>
                </a:solidFill>
                <a:latin typeface="Arial"/>
                <a:cs typeface="Arial"/>
              </a:rPr>
              <a:t>OME.</a:t>
            </a:r>
            <a:r>
              <a:rPr dirty="0" sz="450" spc="-6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646464"/>
                </a:solidFill>
                <a:latin typeface="Arial"/>
                <a:cs typeface="Arial"/>
              </a:rPr>
              <a:t>TO</a:t>
            </a:r>
            <a:r>
              <a:rPr dirty="0" sz="450" spc="8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D4F4F"/>
                </a:solidFill>
                <a:latin typeface="Arial"/>
                <a:cs typeface="Arial"/>
              </a:rPr>
              <a:t>YOU</a:t>
            </a:r>
            <a:r>
              <a:rPr dirty="0" sz="450" spc="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450" spc="-50">
                <a:solidFill>
                  <a:srgbClr val="A5B5AC"/>
                </a:solidFill>
                <a:latin typeface="Arial"/>
                <a:cs typeface="Arial"/>
              </a:rPr>
              <a:t>-</a:t>
            </a:r>
            <a:endParaRPr sz="4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880" y="3784586"/>
            <a:ext cx="194310" cy="3625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00" spc="45" b="1">
                <a:solidFill>
                  <a:srgbClr val="0A331D"/>
                </a:solidFill>
                <a:latin typeface="Arial"/>
                <a:cs typeface="Arial"/>
              </a:rPr>
              <a:t>8</a:t>
            </a:r>
            <a:endParaRPr sz="2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8420" y="4299336"/>
            <a:ext cx="18415" cy="94615"/>
          </a:xfrm>
          <a:custGeom>
            <a:avLst/>
            <a:gdLst/>
            <a:ahLst/>
            <a:cxnLst/>
            <a:rect l="l" t="t" r="r" b="b"/>
            <a:pathLst>
              <a:path w="18415" h="94614">
                <a:moveTo>
                  <a:pt x="18340" y="94531"/>
                </a:moveTo>
                <a:lnTo>
                  <a:pt x="0" y="94531"/>
                </a:lnTo>
                <a:lnTo>
                  <a:pt x="0" y="0"/>
                </a:lnTo>
                <a:lnTo>
                  <a:pt x="18340" y="0"/>
                </a:lnTo>
                <a:lnTo>
                  <a:pt x="18340" y="94531"/>
                </a:lnTo>
                <a:close/>
              </a:path>
            </a:pathLst>
          </a:custGeom>
          <a:solidFill>
            <a:srgbClr val="EFF0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70014" y="3805139"/>
            <a:ext cx="975994" cy="59436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650" spc="-10">
                <a:solidFill>
                  <a:srgbClr val="1C241F"/>
                </a:solidFill>
                <a:latin typeface="Arial"/>
                <a:cs typeface="Arial"/>
              </a:rPr>
              <a:t>Pr</a:t>
            </a:r>
            <a:r>
              <a:rPr dirty="0" sz="650" spc="-10">
                <a:solidFill>
                  <a:srgbClr val="363B38"/>
                </a:solidFill>
                <a:latin typeface="Arial"/>
                <a:cs typeface="Arial"/>
              </a:rPr>
              <a:t>oble</a:t>
            </a:r>
            <a:r>
              <a:rPr dirty="0" sz="650" spc="-10">
                <a:solidFill>
                  <a:srgbClr val="1C241F"/>
                </a:solidFill>
                <a:latin typeface="Arial"/>
                <a:cs typeface="Arial"/>
              </a:rPr>
              <a:t>m</a:t>
            </a:r>
            <a:endParaRPr sz="650">
              <a:latin typeface="Arial"/>
              <a:cs typeface="Arial"/>
            </a:endParaRPr>
          </a:p>
          <a:p>
            <a:pPr marL="14604" marR="5080" indent="-1270">
              <a:lnSpc>
                <a:spcPct val="128699"/>
              </a:lnSpc>
              <a:spcBef>
                <a:spcPts val="160"/>
              </a:spcBef>
            </a:pP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Finding</a:t>
            </a:r>
            <a:r>
              <a:rPr dirty="0" sz="500" spc="-3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1C241F"/>
                </a:solidFill>
                <a:latin typeface="Arial"/>
                <a:cs typeface="Arial"/>
              </a:rPr>
              <a:t>r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eb</a:t>
            </a:r>
            <a:r>
              <a:rPr dirty="0" sz="500">
                <a:solidFill>
                  <a:srgbClr val="1C241F"/>
                </a:solidFill>
                <a:latin typeface="Arial"/>
                <a:cs typeface="Arial"/>
              </a:rPr>
              <a:t>b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te</a:t>
            </a:r>
            <a:r>
              <a:rPr dirty="0" sz="500">
                <a:solidFill>
                  <a:srgbClr val="90908E"/>
                </a:solidFill>
                <a:latin typeface="Arial"/>
                <a:cs typeface="Arial"/>
              </a:rPr>
              <a:t>,</a:t>
            </a:r>
            <a:r>
              <a:rPr dirty="0" sz="500" spc="100">
                <a:solidFill>
                  <a:srgbClr val="90908E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$kill</a:t>
            </a: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ed</a:t>
            </a:r>
            <a:r>
              <a:rPr dirty="0" sz="500" spc="11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&amp;</a:t>
            </a:r>
            <a:r>
              <a:rPr dirty="0" sz="500" spc="13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"1e</a:t>
            </a:r>
            <a:r>
              <a:rPr dirty="0" sz="500" spc="-10">
                <a:solidFill>
                  <a:srgbClr val="1C241F"/>
                </a:solidFill>
                <a:latin typeface="Arial"/>
                <a:cs typeface="Arial"/>
              </a:rPr>
              <a:t>r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ified</a:t>
            </a:r>
            <a:r>
              <a:rPr dirty="0" sz="500" spc="50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homeservicepro</a:t>
            </a: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1e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,s</a:t>
            </a:r>
            <a:r>
              <a:rPr dirty="0" sz="500" spc="-10">
                <a:solidFill>
                  <a:srgbClr val="1C241F"/>
                </a:solidFill>
                <a:latin typeface="Arial"/>
                <a:cs typeface="Arial"/>
              </a:rPr>
              <a:t>i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on.ils</a:t>
            </a:r>
            <a:endParaRPr sz="500">
              <a:latin typeface="Arial"/>
              <a:cs typeface="Arial"/>
            </a:endParaRPr>
          </a:p>
          <a:p>
            <a:pPr marL="16510">
              <a:lnSpc>
                <a:spcPct val="100000"/>
              </a:lnSpc>
              <a:spcBef>
                <a:spcPts val="125"/>
              </a:spcBef>
            </a:pPr>
            <a:r>
              <a:rPr dirty="0" sz="550">
                <a:solidFill>
                  <a:srgbClr val="646464"/>
                </a:solidFill>
                <a:latin typeface="Times New Roman"/>
                <a:cs typeface="Times New Roman"/>
              </a:rPr>
              <a:t>is</a:t>
            </a:r>
            <a:r>
              <a:rPr dirty="0" sz="550" spc="35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797979"/>
                </a:solidFill>
                <a:latin typeface="Times New Roman"/>
                <a:cs typeface="Times New Roman"/>
              </a:rPr>
              <a:t>tiirne-oons</a:t>
            </a: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u</a:t>
            </a:r>
            <a:r>
              <a:rPr dirty="0" sz="550" spc="-10">
                <a:solidFill>
                  <a:srgbClr val="646464"/>
                </a:solidFill>
                <a:latin typeface="Times New Roman"/>
                <a:cs typeface="Times New Roman"/>
              </a:rPr>
              <a:t>m</a:t>
            </a: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i</a:t>
            </a:r>
            <a:r>
              <a:rPr dirty="0" sz="550" spc="-10">
                <a:solidFill>
                  <a:srgbClr val="646464"/>
                </a:solidFill>
                <a:latin typeface="Times New Roman"/>
                <a:cs typeface="Times New Roman"/>
              </a:rPr>
              <a:t>ng</a:t>
            </a:r>
            <a:r>
              <a:rPr dirty="0" sz="550" spc="35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400" spc="-10">
                <a:solidFill>
                  <a:srgbClr val="646464"/>
                </a:solidFill>
                <a:latin typeface="Arial"/>
                <a:cs typeface="Arial"/>
              </a:rPr>
              <a:t>iiH'td</a:t>
            </a:r>
            <a:endParaRPr sz="4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110"/>
              </a:spcBef>
            </a:pPr>
            <a:r>
              <a:rPr dirty="0" sz="550" spc="-10">
                <a:solidFill>
                  <a:srgbClr val="4D4F4F"/>
                </a:solidFill>
                <a:latin typeface="Times New Roman"/>
                <a:cs typeface="Times New Roman"/>
              </a:rPr>
              <a:t>unr@</a:t>
            </a:r>
            <a:r>
              <a:rPr dirty="0" sz="550" spc="-10">
                <a:latin typeface="Times New Roman"/>
                <a:cs typeface="Times New Roman"/>
              </a:rPr>
              <a:t>l</a:t>
            </a:r>
            <a:r>
              <a:rPr dirty="0" sz="550" spc="-10">
                <a:solidFill>
                  <a:srgbClr val="1C241F"/>
                </a:solidFill>
                <a:latin typeface="Times New Roman"/>
                <a:cs typeface="Times New Roman"/>
              </a:rPr>
              <a:t>i</a:t>
            </a:r>
            <a:r>
              <a:rPr dirty="0" sz="550" spc="-10">
                <a:solidFill>
                  <a:srgbClr val="646464"/>
                </a:solidFill>
                <a:latin typeface="Times New Roman"/>
                <a:cs typeface="Times New Roman"/>
              </a:rPr>
              <a:t>&amp;b</a:t>
            </a:r>
            <a:r>
              <a:rPr dirty="0" sz="550" spc="-10">
                <a:solidFill>
                  <a:srgbClr val="1C241F"/>
                </a:solidFill>
                <a:latin typeface="Times New Roman"/>
                <a:cs typeface="Times New Roman"/>
              </a:rPr>
              <a:t>l</a:t>
            </a:r>
            <a:r>
              <a:rPr dirty="0" sz="550" spc="-10">
                <a:solidFill>
                  <a:srgbClr val="4D4F4F"/>
                </a:solidFill>
                <a:latin typeface="Times New Roman"/>
                <a:cs typeface="Times New Roman"/>
              </a:rPr>
              <a:t>"</a:t>
            </a:r>
            <a:r>
              <a:rPr dirty="0" sz="550" spc="-10">
                <a:solidFill>
                  <a:srgbClr val="A5B5AC"/>
                </a:solidFill>
                <a:latin typeface="Times New Roman"/>
                <a:cs typeface="Times New Roman"/>
              </a:rPr>
              <a:t>.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880" y="4489354"/>
            <a:ext cx="194310" cy="3625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200" spc="45" b="1">
                <a:solidFill>
                  <a:srgbClr val="0A331D"/>
                </a:solidFill>
                <a:latin typeface="Arial"/>
                <a:cs typeface="Arial"/>
              </a:rPr>
              <a:t>8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7683" y="4522432"/>
            <a:ext cx="968375" cy="68580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434"/>
              </a:spcBef>
            </a:pP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Our</a:t>
            </a:r>
            <a:r>
              <a:rPr dirty="0" sz="650" spc="9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63B38"/>
                </a:solidFill>
                <a:latin typeface="Arial"/>
                <a:cs typeface="Arial"/>
              </a:rPr>
              <a:t>Solut</a:t>
            </a:r>
            <a:r>
              <a:rPr dirty="0" sz="650" spc="-10">
                <a:solidFill>
                  <a:srgbClr val="646464"/>
                </a:solidFill>
                <a:latin typeface="Arial"/>
                <a:cs typeface="Arial"/>
              </a:rPr>
              <a:t>ion</a:t>
            </a:r>
            <a:endParaRPr sz="650">
              <a:latin typeface="Arial"/>
              <a:cs typeface="Arial"/>
            </a:endParaRPr>
          </a:p>
          <a:p>
            <a:pPr marL="12700" marR="5080" indent="3175">
              <a:lnSpc>
                <a:spcPct val="124500"/>
              </a:lnSpc>
              <a:spcBef>
                <a:spcPts val="125"/>
              </a:spcBef>
            </a:pPr>
            <a:r>
              <a:rPr dirty="0" sz="500" spc="10">
                <a:solidFill>
                  <a:srgbClr val="4D4F4F"/>
                </a:solidFill>
                <a:latin typeface="Arial"/>
                <a:cs typeface="Arial"/>
              </a:rPr>
              <a:t>Ut&lt;O0O</a:t>
            </a:r>
            <a:r>
              <a:rPr dirty="0" sz="550" spc="10">
                <a:solidFill>
                  <a:srgbClr val="363B38"/>
                </a:solidFill>
                <a:latin typeface="Times New Roman"/>
                <a:cs typeface="Times New Roman"/>
              </a:rPr>
              <a:t>i</a:t>
            </a:r>
            <a:r>
              <a:rPr dirty="0" sz="550" spc="10">
                <a:solidFill>
                  <a:srgbClr val="646464"/>
                </a:solidFill>
                <a:latin typeface="Times New Roman"/>
                <a:cs typeface="Times New Roman"/>
              </a:rPr>
              <a:t>s</a:t>
            </a:r>
            <a:r>
              <a:rPr dirty="0" sz="550" spc="-3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550" spc="10">
                <a:solidFill>
                  <a:srgbClr val="4D4F4F"/>
                </a:solidFill>
                <a:latin typeface="Times New Roman"/>
                <a:cs typeface="Times New Roman"/>
              </a:rPr>
              <a:t>an</a:t>
            </a:r>
            <a:r>
              <a:rPr dirty="0" sz="550" spc="35">
                <a:solidFill>
                  <a:srgbClr val="4D4F4F"/>
                </a:solidFill>
                <a:latin typeface="Times New Roman"/>
                <a:cs typeface="Times New Roman"/>
              </a:rPr>
              <a:t> </a:t>
            </a:r>
            <a:r>
              <a:rPr dirty="0" sz="500" spc="10">
                <a:solidFill>
                  <a:srgbClr val="646464"/>
                </a:solidFill>
                <a:latin typeface="Arial"/>
                <a:cs typeface="Arial"/>
              </a:rPr>
              <a:t>o</a:t>
            </a:r>
            <a:r>
              <a:rPr dirty="0" sz="500" spc="10">
                <a:solidFill>
                  <a:srgbClr val="363B38"/>
                </a:solidFill>
                <a:latin typeface="Arial"/>
                <a:cs typeface="Arial"/>
              </a:rPr>
              <a:t>ll-</a:t>
            </a:r>
            <a:r>
              <a:rPr dirty="0" sz="500" spc="10">
                <a:solidFill>
                  <a:srgbClr val="646464"/>
                </a:solidFill>
                <a:latin typeface="Arial"/>
                <a:cs typeface="Arial"/>
              </a:rPr>
              <a:t>'1</a:t>
            </a:r>
            <a:r>
              <a:rPr dirty="0" sz="500" spc="10">
                <a:solidFill>
                  <a:srgbClr val="363B38"/>
                </a:solidFill>
                <a:latin typeface="Arial"/>
                <a:cs typeface="Arial"/>
              </a:rPr>
              <a:t>-one</a:t>
            </a:r>
            <a:r>
              <a:rPr dirty="0" sz="500" spc="-3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pla</a:t>
            </a:r>
            <a:r>
              <a:rPr dirty="0" sz="500" spc="-10">
                <a:solidFill>
                  <a:srgbClr val="797979"/>
                </a:solidFill>
                <a:latin typeface="Arial"/>
                <a:cs typeface="Arial"/>
              </a:rPr>
              <a:t>tform</a:t>
            </a:r>
            <a:r>
              <a:rPr dirty="0" sz="500" spc="50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550" spc="10">
                <a:solidFill>
                  <a:srgbClr val="4D4F4F"/>
                </a:solidFill>
                <a:latin typeface="Times New Roman"/>
                <a:cs typeface="Times New Roman"/>
              </a:rPr>
              <a:t>tha</a:t>
            </a:r>
            <a:r>
              <a:rPr dirty="0" sz="550" spc="10">
                <a:solidFill>
                  <a:srgbClr val="797979"/>
                </a:solidFill>
                <a:latin typeface="Times New Roman"/>
                <a:cs typeface="Times New Roman"/>
              </a:rPr>
              <a:t>t</a:t>
            </a:r>
            <a:r>
              <a:rPr dirty="0" sz="550" spc="40">
                <a:solidFill>
                  <a:srgbClr val="797979"/>
                </a:solidFill>
                <a:latin typeface="Times New Roman"/>
                <a:cs typeface="Times New Roman"/>
              </a:rPr>
              <a:t> </a:t>
            </a:r>
            <a:r>
              <a:rPr dirty="0" sz="550" spc="10">
                <a:solidFill>
                  <a:srgbClr val="4D4F4F"/>
                </a:solidFill>
                <a:latin typeface="Times New Roman"/>
                <a:cs typeface="Times New Roman"/>
              </a:rPr>
              <a:t>coooects</a:t>
            </a:r>
            <a:r>
              <a:rPr dirty="0" sz="550" spc="10">
                <a:solidFill>
                  <a:srgbClr val="646464"/>
                </a:solidFill>
                <a:latin typeface="Times New Roman"/>
                <a:cs typeface="Times New Roman"/>
              </a:rPr>
              <a:t>cus</a:t>
            </a:r>
            <a:r>
              <a:rPr dirty="0" sz="550" spc="10">
                <a:solidFill>
                  <a:srgbClr val="363B38"/>
                </a:solidFill>
                <a:latin typeface="Times New Roman"/>
                <a:cs typeface="Times New Roman"/>
              </a:rPr>
              <a:t>tom</a:t>
            </a:r>
            <a:r>
              <a:rPr dirty="0" sz="550" spc="10">
                <a:solidFill>
                  <a:srgbClr val="646464"/>
                </a:solidFill>
                <a:latin typeface="Times New Roman"/>
                <a:cs typeface="Times New Roman"/>
              </a:rPr>
              <a:t>ers</a:t>
            </a:r>
            <a:r>
              <a:rPr dirty="0" sz="550" spc="155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550" spc="-20">
                <a:solidFill>
                  <a:srgbClr val="646464"/>
                </a:solidFill>
                <a:latin typeface="Times New Roman"/>
                <a:cs typeface="Times New Roman"/>
              </a:rPr>
              <a:t>with</a:t>
            </a:r>
            <a:r>
              <a:rPr dirty="0" sz="550" spc="500">
                <a:solidFill>
                  <a:srgbClr val="646464"/>
                </a:solidFill>
                <a:latin typeface="Times New Roman"/>
                <a:cs typeface="Times New Roman"/>
              </a:rPr>
              <a:t> </a:t>
            </a:r>
            <a:r>
              <a:rPr dirty="0" sz="500" spc="20">
                <a:solidFill>
                  <a:srgbClr val="646464"/>
                </a:solidFill>
                <a:latin typeface="Arial"/>
                <a:cs typeface="Arial"/>
              </a:rPr>
              <a:t>trusted</a:t>
            </a:r>
            <a:r>
              <a:rPr dirty="0" sz="500" spc="20">
                <a:solidFill>
                  <a:srgbClr val="4D4F4F"/>
                </a:solidFill>
                <a:latin typeface="Arial"/>
                <a:cs typeface="Arial"/>
              </a:rPr>
              <a:t>professional�for</a:t>
            </a:r>
            <a:r>
              <a:rPr dirty="0" sz="500" spc="3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 spc="-25">
                <a:solidFill>
                  <a:srgbClr val="646464"/>
                </a:solidFill>
                <a:latin typeface="Arial"/>
                <a:cs typeface="Arial"/>
              </a:rPr>
              <a:t>8</a:t>
            </a:r>
            <a:r>
              <a:rPr dirty="0" sz="500" spc="-25">
                <a:latin typeface="Arial"/>
                <a:cs typeface="Arial"/>
              </a:rPr>
              <a:t>11</a:t>
            </a:r>
            <a:r>
              <a:rPr dirty="0" sz="500" spc="500">
                <a:latin typeface="Arial"/>
                <a:cs typeface="Arial"/>
              </a:rPr>
              <a:t> </a:t>
            </a:r>
            <a:r>
              <a:rPr dirty="0" sz="500" spc="10">
                <a:solidFill>
                  <a:srgbClr val="363B38"/>
                </a:solidFill>
                <a:latin typeface="Arial"/>
                <a:cs typeface="Arial"/>
              </a:rPr>
              <a:t>homeservices.</a:t>
            </a:r>
            <a:r>
              <a:rPr dirty="0" sz="500" spc="-5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500" spc="10">
                <a:solidFill>
                  <a:srgbClr val="90908E"/>
                </a:solidFill>
                <a:latin typeface="Arial"/>
                <a:cs typeface="Arial"/>
              </a:rPr>
              <a:t>-</a:t>
            </a:r>
            <a:r>
              <a:rPr dirty="0" sz="500" spc="145">
                <a:solidFill>
                  <a:srgbClr val="90908E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Guickly,</a:t>
            </a:r>
            <a:r>
              <a:rPr dirty="0" sz="500" spc="50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50" spc="-20">
                <a:solidFill>
                  <a:srgbClr val="4D4F4F"/>
                </a:solidFill>
                <a:latin typeface="Times New Roman"/>
                <a:cs typeface="Times New Roman"/>
              </a:rPr>
              <a:t>etl.Sily</a:t>
            </a:r>
            <a:r>
              <a:rPr dirty="0" sz="500" spc="-20">
                <a:solidFill>
                  <a:srgbClr val="363B38"/>
                </a:solidFill>
                <a:latin typeface="Arial"/>
                <a:cs typeface="Arial"/>
              </a:rPr>
              <a:t>&amp;</a:t>
            </a:r>
            <a:r>
              <a:rPr dirty="0" sz="500" spc="8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D4F4F"/>
                </a:solidFill>
                <a:latin typeface="Times New Roman"/>
                <a:cs typeface="Times New Roman"/>
              </a:rPr>
              <a:t>$CCtire</a:t>
            </a:r>
            <a:r>
              <a:rPr dirty="0" sz="550" spc="-10">
                <a:solidFill>
                  <a:srgbClr val="1C241F"/>
                </a:solidFill>
                <a:latin typeface="Times New Roman"/>
                <a:cs typeface="Times New Roman"/>
              </a:rPr>
              <a:t>l</a:t>
            </a:r>
            <a:r>
              <a:rPr dirty="0" sz="550" spc="-10">
                <a:solidFill>
                  <a:srgbClr val="4D4F4F"/>
                </a:solidFill>
                <a:latin typeface="Times New Roman"/>
                <a:cs typeface="Times New Roman"/>
              </a:rPr>
              <a:t>y.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0504" y="5189779"/>
            <a:ext cx="215900" cy="49275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50" spc="-150" b="1">
                <a:solidFill>
                  <a:srgbClr val="0A331D"/>
                </a:solidFill>
                <a:latin typeface="Arial"/>
                <a:cs typeface="Arial"/>
              </a:rPr>
              <a:t>e</a:t>
            </a:r>
            <a:endParaRPr sz="30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6899" y="5324140"/>
            <a:ext cx="965200" cy="692150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490"/>
              </a:spcBef>
            </a:pPr>
            <a:r>
              <a:rPr dirty="0" sz="650" b="1">
                <a:solidFill>
                  <a:srgbClr val="1C241F"/>
                </a:solidFill>
                <a:latin typeface="Arial"/>
                <a:cs typeface="Arial"/>
              </a:rPr>
              <a:t>M</a:t>
            </a:r>
            <a:r>
              <a:rPr dirty="0" sz="650" b="1">
                <a:solidFill>
                  <a:srgbClr val="363B38"/>
                </a:solidFill>
                <a:latin typeface="Arial"/>
                <a:cs typeface="Arial"/>
              </a:rPr>
              <a:t>ar</a:t>
            </a:r>
            <a:r>
              <a:rPr dirty="0" sz="650" b="1">
                <a:solidFill>
                  <a:srgbClr val="1C241F"/>
                </a:solidFill>
                <a:latin typeface="Arial"/>
                <a:cs typeface="Arial"/>
              </a:rPr>
              <a:t>k</a:t>
            </a:r>
            <a:r>
              <a:rPr dirty="0" sz="650" b="1">
                <a:solidFill>
                  <a:srgbClr val="363B38"/>
                </a:solidFill>
                <a:latin typeface="Arial"/>
                <a:cs typeface="Arial"/>
              </a:rPr>
              <a:t>et</a:t>
            </a:r>
            <a:r>
              <a:rPr dirty="0" sz="650" spc="40" b="1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63B38"/>
                </a:solidFill>
                <a:latin typeface="Arial"/>
                <a:cs typeface="Arial"/>
              </a:rPr>
              <a:t>Opport</a:t>
            </a:r>
            <a:r>
              <a:rPr dirty="0" sz="650" spc="-10">
                <a:solidFill>
                  <a:srgbClr val="1C241F"/>
                </a:solidFill>
                <a:latin typeface="Arial"/>
                <a:cs typeface="Arial"/>
              </a:rPr>
              <a:t>u</a:t>
            </a:r>
            <a:r>
              <a:rPr dirty="0" sz="650" spc="-10">
                <a:solidFill>
                  <a:srgbClr val="363B38"/>
                </a:solidFill>
                <a:latin typeface="Arial"/>
                <a:cs typeface="Arial"/>
              </a:rPr>
              <a:t>n</a:t>
            </a:r>
            <a:r>
              <a:rPr dirty="0" sz="650" spc="-10">
                <a:solidFill>
                  <a:srgbClr val="1C241F"/>
                </a:solidFill>
                <a:latin typeface="Arial"/>
                <a:cs typeface="Arial"/>
              </a:rPr>
              <a:t>i</a:t>
            </a:r>
            <a:r>
              <a:rPr dirty="0" sz="650" spc="-10">
                <a:solidFill>
                  <a:srgbClr val="363B38"/>
                </a:solidFill>
                <a:latin typeface="Arial"/>
                <a:cs typeface="Arial"/>
              </a:rPr>
              <a:t>ty</a:t>
            </a:r>
            <a:endParaRPr sz="650">
              <a:latin typeface="Arial"/>
              <a:cs typeface="Arial"/>
            </a:endParaRPr>
          </a:p>
          <a:p>
            <a:pPr marL="107314" indent="-94615">
              <a:lnSpc>
                <a:spcPct val="100000"/>
              </a:lnSpc>
              <a:spcBef>
                <a:spcPts val="335"/>
              </a:spcBef>
              <a:buClr>
                <a:srgbClr val="1C241F"/>
              </a:buClr>
              <a:buChar char="•"/>
              <a:tabLst>
                <a:tab pos="107314" algn="l"/>
              </a:tabLst>
            </a:pPr>
            <a:r>
              <a:rPr dirty="0" sz="500" spc="-20">
                <a:solidFill>
                  <a:srgbClr val="646464"/>
                </a:solidFill>
                <a:latin typeface="Arial"/>
                <a:cs typeface="Arial"/>
              </a:rPr>
              <a:t>Hu:;,e</a:t>
            </a:r>
            <a:r>
              <a:rPr dirty="0" sz="500" spc="-20">
                <a:solidFill>
                  <a:srgbClr val="4D4F4F"/>
                </a:solidFill>
                <a:latin typeface="Arial"/>
                <a:cs typeface="Arial"/>
              </a:rPr>
              <a:t>&amp;</a:t>
            </a:r>
            <a:r>
              <a:rPr dirty="0" sz="500" spc="-1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9</a:t>
            </a:r>
            <a:r>
              <a:rPr dirty="0" sz="500">
                <a:solidFill>
                  <a:srgbClr val="90908E"/>
                </a:solidFill>
                <a:latin typeface="Arial"/>
                <a:cs typeface="Arial"/>
              </a:rPr>
              <a:t>r</a:t>
            </a:r>
            <a:r>
              <a:rPr dirty="0" sz="500">
                <a:solidFill>
                  <a:srgbClr val="646464"/>
                </a:solidFill>
                <a:latin typeface="Arial"/>
                <a:cs typeface="Arial"/>
              </a:rPr>
              <a:t>owin9</a:t>
            </a:r>
            <a:r>
              <a:rPr dirty="0" sz="500" spc="1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646464"/>
                </a:solidFill>
                <a:latin typeface="Times New Roman"/>
                <a:cs typeface="Times New Roman"/>
              </a:rPr>
              <a:t>home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�Nic</a:t>
            </a: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e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s</a:t>
            </a:r>
            <a:endParaRPr sz="500">
              <a:latin typeface="Arial"/>
              <a:cs typeface="Arial"/>
            </a:endParaRPr>
          </a:p>
          <a:p>
            <a:pPr marL="110489">
              <a:lnSpc>
                <a:spcPct val="100000"/>
              </a:lnSpc>
              <a:spcBef>
                <a:spcPts val="114"/>
              </a:spcBef>
            </a:pPr>
            <a:r>
              <a:rPr dirty="0" sz="400" spc="20">
                <a:solidFill>
                  <a:srgbClr val="646464"/>
                </a:solidFill>
                <a:latin typeface="Arial"/>
                <a:cs typeface="Arial"/>
              </a:rPr>
              <a:t>m::irket</a:t>
            </a:r>
            <a:r>
              <a:rPr dirty="0" sz="450" spc="20">
                <a:solidFill>
                  <a:srgbClr val="90908E"/>
                </a:solidFill>
                <a:latin typeface="Arial"/>
                <a:cs typeface="Arial"/>
              </a:rPr>
              <a:t>I</a:t>
            </a:r>
            <a:r>
              <a:rPr dirty="0" sz="450" spc="20">
                <a:solidFill>
                  <a:srgbClr val="4D4F4F"/>
                </a:solidFill>
                <a:latin typeface="Arial"/>
                <a:cs typeface="Arial"/>
              </a:rPr>
              <a:t>n</a:t>
            </a:r>
            <a:r>
              <a:rPr dirty="0" sz="450" spc="4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646464"/>
                </a:solidFill>
                <a:latin typeface="Arial"/>
                <a:cs typeface="Arial"/>
              </a:rPr>
              <a:t>ln</a:t>
            </a:r>
            <a:r>
              <a:rPr dirty="0" sz="450" spc="-10">
                <a:solidFill>
                  <a:srgbClr val="363B38"/>
                </a:solidFill>
                <a:latin typeface="Arial"/>
                <a:cs typeface="Arial"/>
              </a:rPr>
              <a:t>d</a:t>
            </a:r>
            <a:r>
              <a:rPr dirty="0" sz="450" spc="-10">
                <a:solidFill>
                  <a:srgbClr val="646464"/>
                </a:solidFill>
                <a:latin typeface="Arial"/>
                <a:cs typeface="Arial"/>
              </a:rPr>
              <a:t>l3</a:t>
            </a:r>
            <a:endParaRPr sz="450">
              <a:latin typeface="Arial"/>
              <a:cs typeface="Arial"/>
            </a:endParaRPr>
          </a:p>
          <a:p>
            <a:pPr marL="112395" indent="-99060">
              <a:lnSpc>
                <a:spcPct val="100000"/>
              </a:lnSpc>
              <a:spcBef>
                <a:spcPts val="380"/>
              </a:spcBef>
              <a:buClr>
                <a:srgbClr val="1C241F"/>
              </a:buClr>
              <a:buChar char="•"/>
              <a:tabLst>
                <a:tab pos="112395" algn="l"/>
              </a:tabLst>
            </a:pPr>
            <a:r>
              <a:rPr dirty="0" sz="350" spc="20">
                <a:solidFill>
                  <a:srgbClr val="797979"/>
                </a:solidFill>
                <a:latin typeface="Arial"/>
                <a:cs typeface="Arial"/>
              </a:rPr>
              <a:t>l</a:t>
            </a:r>
            <a:r>
              <a:rPr dirty="0" sz="350" spc="20">
                <a:solidFill>
                  <a:srgbClr val="363B38"/>
                </a:solidFill>
                <a:latin typeface="Arial"/>
                <a:cs typeface="Arial"/>
              </a:rPr>
              <a:t>ncroos</a:t>
            </a:r>
            <a:r>
              <a:rPr dirty="0" sz="350" spc="20">
                <a:solidFill>
                  <a:srgbClr val="646464"/>
                </a:solidFill>
                <a:latin typeface="Arial"/>
                <a:cs typeface="Arial"/>
              </a:rPr>
              <a:t>ing</a:t>
            </a:r>
            <a:r>
              <a:rPr dirty="0" sz="350" spc="34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350" spc="65">
                <a:solidFill>
                  <a:srgbClr val="4D4F4F"/>
                </a:solidFill>
                <a:latin typeface="Arial"/>
                <a:cs typeface="Arial"/>
              </a:rPr>
              <a:t>�m3rtphone&amp;</a:t>
            </a:r>
            <a:endParaRPr sz="350">
              <a:latin typeface="Arial"/>
              <a:cs typeface="Arial"/>
            </a:endParaRPr>
          </a:p>
          <a:p>
            <a:pPr marL="109855">
              <a:lnSpc>
                <a:spcPct val="100000"/>
              </a:lnSpc>
              <a:spcBef>
                <a:spcPts val="204"/>
              </a:spcBef>
            </a:pPr>
            <a:r>
              <a:rPr dirty="0" sz="450" spc="-10">
                <a:solidFill>
                  <a:srgbClr val="90908E"/>
                </a:solidFill>
                <a:latin typeface="Arial"/>
                <a:cs typeface="Arial"/>
              </a:rPr>
              <a:t>i</a:t>
            </a:r>
            <a:r>
              <a:rPr dirty="0" sz="450" spc="-10">
                <a:solidFill>
                  <a:srgbClr val="4D4F4F"/>
                </a:solidFill>
                <a:latin typeface="Arial"/>
                <a:cs typeface="Arial"/>
              </a:rPr>
              <a:t>nc.ernet</a:t>
            </a:r>
            <a:r>
              <a:rPr dirty="0" sz="450" spc="3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646464"/>
                </a:solidFill>
                <a:latin typeface="Arial"/>
                <a:cs typeface="Arial"/>
              </a:rPr>
              <a:t>F@netradon</a:t>
            </a:r>
            <a:endParaRPr sz="450">
              <a:latin typeface="Arial"/>
              <a:cs typeface="Arial"/>
            </a:endParaRPr>
          </a:p>
          <a:p>
            <a:pPr marL="107314" indent="-94615">
              <a:lnSpc>
                <a:spcPct val="100000"/>
              </a:lnSpc>
              <a:spcBef>
                <a:spcPts val="280"/>
              </a:spcBef>
              <a:buClr>
                <a:srgbClr val="1C241F"/>
              </a:buClr>
              <a:buChar char="•"/>
              <a:tabLst>
                <a:tab pos="107314" algn="l"/>
              </a:tabLst>
            </a:pPr>
            <a:r>
              <a:rPr dirty="0" sz="500" spc="-50">
                <a:solidFill>
                  <a:srgbClr val="90908E"/>
                </a:solidFill>
                <a:latin typeface="Arial"/>
                <a:cs typeface="Arial"/>
              </a:rPr>
              <a:t>U</a:t>
            </a:r>
            <a:r>
              <a:rPr dirty="0" sz="500" spc="-50">
                <a:solidFill>
                  <a:srgbClr val="646464"/>
                </a:solidFill>
                <a:latin typeface="Arial"/>
                <a:cs typeface="Arial"/>
              </a:rPr>
              <a:t>119e</a:t>
            </a:r>
            <a:r>
              <a:rPr dirty="0" sz="500" spc="-2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363B38"/>
                </a:solidFill>
                <a:latin typeface="Arial"/>
                <a:cs typeface="Arial"/>
              </a:rPr>
              <a:t>u</a:t>
            </a:r>
            <a:r>
              <a:rPr dirty="0" sz="500">
                <a:solidFill>
                  <a:srgbClr val="646464"/>
                </a:solidFill>
                <a:latin typeface="Arial"/>
                <a:cs typeface="Arial"/>
              </a:rPr>
              <a:t>no,gari�</a:t>
            </a:r>
            <a:r>
              <a:rPr dirty="0" sz="500" spc="195">
                <a:solidFill>
                  <a:srgbClr val="646464"/>
                </a:solidFill>
                <a:latin typeface="Arial"/>
                <a:cs typeface="Arial"/>
              </a:rPr>
              <a:t>  </a:t>
            </a:r>
            <a:r>
              <a:rPr dirty="0" sz="500">
                <a:solidFill>
                  <a:srgbClr val="797979"/>
                </a:solidFill>
                <a:latin typeface="Arial"/>
                <a:cs typeface="Arial"/>
              </a:rPr>
              <a:t>�</a:t>
            </a:r>
            <a:r>
              <a:rPr dirty="0" sz="500">
                <a:solidFill>
                  <a:srgbClr val="363B38"/>
                </a:solidFill>
                <a:latin typeface="Arial"/>
                <a:cs typeface="Arial"/>
              </a:rPr>
              <a:t>rl-</a:t>
            </a:r>
            <a:r>
              <a:rPr dirty="0" sz="500" spc="-25">
                <a:solidFill>
                  <a:srgbClr val="363B38"/>
                </a:solidFill>
                <a:latin typeface="Arial"/>
                <a:cs typeface="Arial"/>
              </a:rPr>
              <a:t>:</a:t>
            </a:r>
            <a:r>
              <a:rPr dirty="0" sz="450" spc="-25">
                <a:solidFill>
                  <a:srgbClr val="363B38"/>
                </a:solidFill>
                <a:latin typeface="Arial"/>
                <a:cs typeface="Arial"/>
              </a:rPr>
              <a:t>♦</a:t>
            </a:r>
            <a:r>
              <a:rPr dirty="0" sz="500" spc="-25">
                <a:solidFill>
                  <a:srgbClr val="646464"/>
                </a:solidFill>
                <a:latin typeface="Arial"/>
                <a:cs typeface="Arial"/>
              </a:rPr>
              <a:t>l</a:t>
            </a:r>
            <a:endParaRPr sz="5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0504" y="6078399"/>
            <a:ext cx="252729" cy="49275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050" spc="35" b="1">
                <a:solidFill>
                  <a:srgbClr val="0A331D"/>
                </a:solidFill>
                <a:latin typeface="Arial"/>
                <a:cs typeface="Arial"/>
              </a:rPr>
              <a:t>e</a:t>
            </a:r>
            <a:endParaRPr sz="3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4623" y="6372447"/>
            <a:ext cx="988060" cy="53340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600" b="1">
                <a:solidFill>
                  <a:srgbClr val="1C241F"/>
                </a:solidFill>
                <a:latin typeface="Arial"/>
                <a:cs typeface="Arial"/>
              </a:rPr>
              <a:t>0</a:t>
            </a:r>
            <a:r>
              <a:rPr dirty="0" sz="600" spc="455" b="1">
                <a:solidFill>
                  <a:srgbClr val="1C241F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4D4F4F"/>
                </a:solidFill>
                <a:latin typeface="Arial"/>
                <a:cs typeface="Arial"/>
              </a:rPr>
              <a:t>Verifi@d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&amp;</a:t>
            </a:r>
            <a:r>
              <a:rPr dirty="0" sz="500" spc="-5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797979"/>
                </a:solidFill>
                <a:latin typeface="Arial"/>
                <a:cs typeface="Arial"/>
              </a:rPr>
              <a:t>trusted</a:t>
            </a:r>
            <a:r>
              <a:rPr dirty="0" sz="450" spc="-10">
                <a:solidFill>
                  <a:srgbClr val="646464"/>
                </a:solidFill>
                <a:latin typeface="Arial"/>
                <a:cs typeface="Arial"/>
              </a:rPr>
              <a:t>professiona�</a:t>
            </a:r>
            <a:endParaRPr sz="450">
              <a:latin typeface="Arial"/>
              <a:cs typeface="Arial"/>
            </a:endParaRPr>
          </a:p>
          <a:p>
            <a:pPr marL="14604">
              <a:lnSpc>
                <a:spcPct val="100000"/>
              </a:lnSpc>
              <a:spcBef>
                <a:spcPts val="150"/>
              </a:spcBef>
            </a:pPr>
            <a:r>
              <a:rPr dirty="0" sz="550" b="1">
                <a:solidFill>
                  <a:srgbClr val="1C241F"/>
                </a:solidFill>
                <a:latin typeface="Arial"/>
                <a:cs typeface="Arial"/>
              </a:rPr>
              <a:t>0</a:t>
            </a:r>
            <a:r>
              <a:rPr dirty="0" sz="550" spc="190" b="1">
                <a:solidFill>
                  <a:srgbClr val="1C241F"/>
                </a:solidFill>
                <a:latin typeface="Arial"/>
                <a:cs typeface="Arial"/>
              </a:rPr>
              <a:t>  </a:t>
            </a:r>
            <a:r>
              <a:rPr dirty="0" sz="550" spc="-40">
                <a:solidFill>
                  <a:srgbClr val="646464"/>
                </a:solidFill>
                <a:latin typeface="Times New Roman"/>
                <a:cs typeface="Times New Roman"/>
              </a:rPr>
              <a:t>Tec.hnology-</a:t>
            </a:r>
            <a:r>
              <a:rPr dirty="0" sz="550" spc="-10">
                <a:solidFill>
                  <a:srgbClr val="646464"/>
                </a:solidFill>
                <a:latin typeface="Times New Roman"/>
                <a:cs typeface="Times New Roman"/>
              </a:rPr>
              <a:t>drivl!l1platform</a:t>
            </a:r>
            <a:endParaRPr sz="55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  <a:spcBef>
                <a:spcPts val="110"/>
              </a:spcBef>
            </a:pPr>
            <a:r>
              <a:rPr dirty="0" sz="600" b="1">
                <a:solidFill>
                  <a:srgbClr val="1C241F"/>
                </a:solidFill>
                <a:latin typeface="Times New Roman"/>
                <a:cs typeface="Times New Roman"/>
              </a:rPr>
              <a:t>O</a:t>
            </a:r>
            <a:r>
              <a:rPr dirty="0" sz="600" spc="225" b="1">
                <a:solidFill>
                  <a:srgbClr val="1C241F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4D4F4F"/>
                </a:solidFill>
                <a:latin typeface="Times New Roman"/>
                <a:cs typeface="Times New Roman"/>
              </a:rPr>
              <a:t>Transparen</a:t>
            </a:r>
            <a:r>
              <a:rPr dirty="0" sz="500">
                <a:solidFill>
                  <a:srgbClr val="90908E"/>
                </a:solidFill>
                <a:latin typeface="Times New Roman"/>
                <a:cs typeface="Times New Roman"/>
              </a:rPr>
              <a:t>l</a:t>
            </a:r>
            <a:r>
              <a:rPr dirty="0" sz="500" spc="50">
                <a:solidFill>
                  <a:srgbClr val="90908E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797979"/>
                </a:solidFill>
                <a:latin typeface="Times New Roman"/>
                <a:cs typeface="Times New Roman"/>
              </a:rPr>
              <a:t>prlci</a:t>
            </a:r>
            <a:r>
              <a:rPr dirty="0" sz="500" spc="-10">
                <a:solidFill>
                  <a:srgbClr val="4D4F4F"/>
                </a:solidFill>
                <a:latin typeface="Times New Roman"/>
                <a:cs typeface="Times New Roman"/>
              </a:rPr>
              <a:t>ng</a:t>
            </a:r>
            <a:endParaRPr sz="50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  <a:spcBef>
                <a:spcPts val="50"/>
              </a:spcBef>
            </a:pPr>
            <a:r>
              <a:rPr dirty="0" sz="600" spc="10" b="1">
                <a:solidFill>
                  <a:srgbClr val="1C241F"/>
                </a:solidFill>
                <a:latin typeface="Times New Roman"/>
                <a:cs typeface="Times New Roman"/>
              </a:rPr>
              <a:t>O</a:t>
            </a:r>
            <a:r>
              <a:rPr dirty="0" sz="600" spc="235" b="1">
                <a:solidFill>
                  <a:srgbClr val="1C241F"/>
                </a:solidFill>
                <a:latin typeface="Times New Roman"/>
                <a:cs typeface="Times New Roman"/>
              </a:rPr>
              <a:t> </a:t>
            </a:r>
            <a:r>
              <a:rPr dirty="0" sz="450" spc="10">
                <a:solidFill>
                  <a:srgbClr val="4D4F4F"/>
                </a:solidFill>
                <a:latin typeface="Arial"/>
                <a:cs typeface="Arial"/>
              </a:rPr>
              <a:t>facel</a:t>
            </a:r>
            <a:r>
              <a:rPr dirty="0" sz="450" spc="10">
                <a:solidFill>
                  <a:srgbClr val="1C241F"/>
                </a:solidFill>
                <a:latin typeface="Arial"/>
                <a:cs typeface="Arial"/>
              </a:rPr>
              <a:t>l</a:t>
            </a:r>
            <a:r>
              <a:rPr dirty="0" sz="450" spc="10">
                <a:solidFill>
                  <a:srgbClr val="797979"/>
                </a:solidFill>
                <a:latin typeface="Arial"/>
                <a:cs typeface="Arial"/>
              </a:rPr>
              <a:t>en</a:t>
            </a:r>
            <a:r>
              <a:rPr dirty="0" sz="450" spc="10">
                <a:solidFill>
                  <a:srgbClr val="4D4F4F"/>
                </a:solidFill>
                <a:latin typeface="Arial"/>
                <a:cs typeface="Arial"/>
              </a:rPr>
              <a:t>t</a:t>
            </a:r>
            <a:r>
              <a:rPr dirty="0" sz="450" spc="-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450" spc="10">
                <a:solidFill>
                  <a:srgbClr val="797979"/>
                </a:solidFill>
                <a:latin typeface="Arial"/>
                <a:cs typeface="Arial"/>
              </a:rPr>
              <a:t>cus</a:t>
            </a:r>
            <a:r>
              <a:rPr dirty="0" sz="450" spc="10">
                <a:solidFill>
                  <a:srgbClr val="363B38"/>
                </a:solidFill>
                <a:latin typeface="Arial"/>
                <a:cs typeface="Arial"/>
              </a:rPr>
              <a:t>t</a:t>
            </a:r>
            <a:r>
              <a:rPr dirty="0" sz="450" spc="10">
                <a:solidFill>
                  <a:srgbClr val="646464"/>
                </a:solidFill>
                <a:latin typeface="Arial"/>
                <a:cs typeface="Arial"/>
              </a:rPr>
              <a:t>omer</a:t>
            </a:r>
            <a:r>
              <a:rPr dirty="0" sz="450" spc="2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646464"/>
                </a:solidFill>
                <a:latin typeface="Arial"/>
                <a:cs typeface="Arial"/>
              </a:rPr>
              <a:t>e1perienr:e</a:t>
            </a:r>
            <a:endParaRPr sz="45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  <a:spcBef>
                <a:spcPts val="150"/>
              </a:spcBef>
            </a:pPr>
            <a:r>
              <a:rPr dirty="0" sz="550" b="1">
                <a:solidFill>
                  <a:srgbClr val="1C241F"/>
                </a:solidFill>
                <a:latin typeface="Times New Roman"/>
                <a:cs typeface="Times New Roman"/>
              </a:rPr>
              <a:t>O</a:t>
            </a:r>
            <a:r>
              <a:rPr dirty="0" sz="550" spc="285" b="1">
                <a:solidFill>
                  <a:srgbClr val="1C241F"/>
                </a:solidFill>
                <a:latin typeface="Times New Roman"/>
                <a:cs typeface="Times New Roman"/>
              </a:rPr>
              <a:t> </a:t>
            </a:r>
            <a:r>
              <a:rPr dirty="0" sz="450" spc="-10">
                <a:solidFill>
                  <a:srgbClr val="646464"/>
                </a:solidFill>
                <a:latin typeface="Arial"/>
                <a:cs typeface="Arial"/>
              </a:rPr>
              <a:t>Sca'!able</a:t>
            </a:r>
            <a:r>
              <a:rPr dirty="0" sz="450" spc="-7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350">
                <a:solidFill>
                  <a:srgbClr val="363B38"/>
                </a:solidFill>
                <a:latin typeface="Arial"/>
                <a:cs typeface="Arial"/>
              </a:rPr>
              <a:t>&amp;</a:t>
            </a:r>
            <a:r>
              <a:rPr dirty="0" sz="350" spc="16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450">
                <a:solidFill>
                  <a:srgbClr val="646464"/>
                </a:solidFill>
                <a:latin typeface="Arial"/>
                <a:cs typeface="Arial"/>
              </a:rPr>
              <a:t>asset•llght</a:t>
            </a:r>
            <a:r>
              <a:rPr dirty="0" sz="450" spc="-6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797979"/>
                </a:solidFill>
                <a:latin typeface="Arial"/>
                <a:cs typeface="Arial"/>
              </a:rPr>
              <a:t>m</a:t>
            </a:r>
            <a:r>
              <a:rPr dirty="0" sz="450" spc="-10">
                <a:solidFill>
                  <a:srgbClr val="4D4F4F"/>
                </a:solidFill>
                <a:latin typeface="Arial"/>
                <a:cs typeface="Arial"/>
              </a:rPr>
              <a:t>oclel</a:t>
            </a:r>
            <a:endParaRPr sz="4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8945" y="7135934"/>
            <a:ext cx="315595" cy="2159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 indent="635">
              <a:lnSpc>
                <a:spcPct val="117200"/>
              </a:lnSpc>
              <a:spcBef>
                <a:spcPts val="110"/>
              </a:spcBef>
            </a:pP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Verified</a:t>
            </a: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&amp;</a:t>
            </a:r>
            <a:r>
              <a:rPr dirty="0" sz="550" spc="500">
                <a:solidFill>
                  <a:srgbClr val="363B38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Trusted</a:t>
            </a:r>
            <a:endParaRPr sz="5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12452" y="3869618"/>
            <a:ext cx="309880" cy="937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950" spc="95">
                <a:solidFill>
                  <a:srgbClr val="0A331D"/>
                </a:solidFill>
                <a:latin typeface="Times New Roman"/>
                <a:cs typeface="Times New Roman"/>
              </a:rPr>
              <a:t>•</a:t>
            </a:r>
            <a:endParaRPr sz="59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68627" y="4441481"/>
            <a:ext cx="255904" cy="1264920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395"/>
              </a:spcBef>
            </a:pPr>
            <a:r>
              <a:rPr dirty="0" sz="2050" spc="25" b="1">
                <a:solidFill>
                  <a:srgbClr val="0A331D"/>
                </a:solidFill>
                <a:latin typeface="Arial"/>
                <a:cs typeface="Arial"/>
              </a:rPr>
              <a:t>0</a:t>
            </a:r>
            <a:endParaRPr sz="2050">
              <a:latin typeface="Arial"/>
              <a:cs typeface="Arial"/>
            </a:endParaRPr>
          </a:p>
          <a:p>
            <a:pPr marL="12700">
              <a:lnSpc>
                <a:spcPts val="2260"/>
              </a:lnSpc>
              <a:spcBef>
                <a:spcPts val="295"/>
              </a:spcBef>
            </a:pPr>
            <a:r>
              <a:rPr dirty="0" sz="2000" spc="15" b="1">
                <a:solidFill>
                  <a:srgbClr val="0A331D"/>
                </a:solidFill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120"/>
              </a:lnSpc>
            </a:pPr>
            <a:r>
              <a:rPr dirty="0" sz="2000" spc="15" b="1">
                <a:solidFill>
                  <a:srgbClr val="0A331D"/>
                </a:solidFill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  <a:p>
            <a:pPr marL="86995">
              <a:lnSpc>
                <a:spcPts val="2320"/>
              </a:lnSpc>
            </a:pPr>
            <a:r>
              <a:rPr dirty="0" sz="2050" spc="15" b="1">
                <a:solidFill>
                  <a:srgbClr val="0A331D"/>
                </a:solidFill>
                <a:latin typeface="Arial"/>
                <a:cs typeface="Arial"/>
              </a:rPr>
              <a:t>8</a:t>
            </a:r>
            <a:endParaRPr sz="20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43615" y="2817154"/>
            <a:ext cx="3121025" cy="105791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ctr" marR="37465">
              <a:lnSpc>
                <a:spcPct val="100000"/>
              </a:lnSpc>
              <a:spcBef>
                <a:spcPts val="695"/>
              </a:spcBef>
              <a:tabLst>
                <a:tab pos="1197610" algn="l"/>
              </a:tabLst>
            </a:pPr>
            <a:r>
              <a:rPr dirty="0" sz="1850" spc="50" b="1">
                <a:solidFill>
                  <a:srgbClr val="0A331D"/>
                </a:solidFill>
                <a:latin typeface="Arial"/>
                <a:cs typeface="Arial"/>
              </a:rPr>
              <a:t>UKODO</a:t>
            </a:r>
            <a:r>
              <a:rPr dirty="0" sz="1850" spc="95" b="1">
                <a:solidFill>
                  <a:srgbClr val="0A331D"/>
                </a:solidFill>
                <a:latin typeface="Arial"/>
                <a:cs typeface="Arial"/>
              </a:rPr>
              <a:t> </a:t>
            </a:r>
            <a:r>
              <a:rPr dirty="0" sz="1850" spc="-50" b="1">
                <a:latin typeface="Arial"/>
                <a:cs typeface="Arial"/>
              </a:rPr>
              <a:t>-</a:t>
            </a:r>
            <a:r>
              <a:rPr dirty="0" sz="1850" b="1">
                <a:latin typeface="Arial"/>
                <a:cs typeface="Arial"/>
              </a:rPr>
              <a:t>	</a:t>
            </a:r>
            <a:r>
              <a:rPr dirty="0" sz="1850" spc="-125" b="1">
                <a:latin typeface="Arial"/>
                <a:cs typeface="Arial"/>
              </a:rPr>
              <a:t>Business</a:t>
            </a:r>
            <a:r>
              <a:rPr dirty="0" sz="1850" spc="5" b="1">
                <a:latin typeface="Arial"/>
                <a:cs typeface="Arial"/>
              </a:rPr>
              <a:t> </a:t>
            </a:r>
            <a:r>
              <a:rPr dirty="0" sz="1850" spc="-10" b="1">
                <a:latin typeface="Arial"/>
                <a:cs typeface="Arial"/>
              </a:rPr>
              <a:t>Model</a:t>
            </a:r>
            <a:endParaRPr sz="1850">
              <a:latin typeface="Arial"/>
              <a:cs typeface="Arial"/>
            </a:endParaRPr>
          </a:p>
          <a:p>
            <a:pPr algn="ctr" marR="41910">
              <a:lnSpc>
                <a:spcPts val="885"/>
              </a:lnSpc>
              <a:spcBef>
                <a:spcPts val="275"/>
              </a:spcBef>
            </a:pPr>
            <a:r>
              <a:rPr dirty="0" sz="850" spc="10">
                <a:solidFill>
                  <a:srgbClr val="646464"/>
                </a:solidFill>
                <a:latin typeface="Arial"/>
                <a:cs typeface="Arial"/>
              </a:rPr>
              <a:t>Building a</a:t>
            </a:r>
            <a:r>
              <a:rPr dirty="0" sz="850" spc="-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850" spc="10">
                <a:solidFill>
                  <a:srgbClr val="646464"/>
                </a:solidFill>
                <a:latin typeface="Arial"/>
                <a:cs typeface="Arial"/>
              </a:rPr>
              <a:t>Sustainable</a:t>
            </a:r>
            <a:r>
              <a:rPr dirty="0" sz="850" spc="4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850" spc="10">
                <a:solidFill>
                  <a:srgbClr val="646464"/>
                </a:solidFill>
                <a:latin typeface="Arial"/>
                <a:cs typeface="Arial"/>
              </a:rPr>
              <a:t>&amp;</a:t>
            </a:r>
            <a:r>
              <a:rPr dirty="0" sz="850" spc="3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850" spc="10">
                <a:solidFill>
                  <a:srgbClr val="646464"/>
                </a:solidFill>
                <a:latin typeface="Arial"/>
                <a:cs typeface="Arial"/>
              </a:rPr>
              <a:t>Scalable</a:t>
            </a:r>
            <a:r>
              <a:rPr dirty="0" sz="850" spc="6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850" spc="10">
                <a:solidFill>
                  <a:srgbClr val="797979"/>
                </a:solidFill>
                <a:latin typeface="Arial"/>
                <a:cs typeface="Arial"/>
              </a:rPr>
              <a:t>Home</a:t>
            </a:r>
            <a:r>
              <a:rPr dirty="0" sz="850" spc="-6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850" spc="10">
                <a:solidFill>
                  <a:srgbClr val="646464"/>
                </a:solidFill>
                <a:latin typeface="Arial"/>
                <a:cs typeface="Arial"/>
              </a:rPr>
              <a:t>Services</a:t>
            </a:r>
            <a:r>
              <a:rPr dirty="0" sz="850" spc="2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850" spc="-10">
                <a:solidFill>
                  <a:srgbClr val="646464"/>
                </a:solidFill>
                <a:latin typeface="Arial"/>
                <a:cs typeface="Arial"/>
              </a:rPr>
              <a:t>Ecosystem</a:t>
            </a:r>
            <a:endParaRPr sz="850">
              <a:latin typeface="Arial"/>
              <a:cs typeface="Arial"/>
            </a:endParaRPr>
          </a:p>
          <a:p>
            <a:pPr algn="ctr" marL="49530">
              <a:lnSpc>
                <a:spcPts val="1545"/>
              </a:lnSpc>
              <a:tabLst>
                <a:tab pos="264795" algn="l"/>
              </a:tabLst>
            </a:pPr>
            <a:r>
              <a:rPr dirty="0" sz="800">
                <a:solidFill>
                  <a:srgbClr val="646464"/>
                </a:solidFill>
                <a:latin typeface="Times New Roman"/>
                <a:cs typeface="Times New Roman"/>
              </a:rPr>
              <a:t>-</a:t>
            </a:r>
            <a:r>
              <a:rPr dirty="0" sz="800" spc="-50">
                <a:solidFill>
                  <a:srgbClr val="646464"/>
                </a:solidFill>
                <a:latin typeface="Times New Roman"/>
                <a:cs typeface="Times New Roman"/>
              </a:rPr>
              <a:t>-</a:t>
            </a:r>
            <a:r>
              <a:rPr dirty="0" sz="800">
                <a:solidFill>
                  <a:srgbClr val="646464"/>
                </a:solidFill>
                <a:latin typeface="Times New Roman"/>
                <a:cs typeface="Times New Roman"/>
              </a:rPr>
              <a:t>	</a:t>
            </a:r>
            <a:r>
              <a:rPr dirty="0" sz="1400" spc="235">
                <a:solidFill>
                  <a:srgbClr val="0A331D"/>
                </a:solidFill>
                <a:latin typeface="Arial"/>
                <a:cs typeface="Arial"/>
              </a:rPr>
              <a:t>·</a:t>
            </a:r>
            <a:r>
              <a:rPr dirty="0" sz="1400" spc="235">
                <a:solidFill>
                  <a:srgbClr val="363B38"/>
                </a:solidFill>
                <a:latin typeface="Arial"/>
                <a:cs typeface="Arial"/>
              </a:rPr>
              <a:t>•</a:t>
            </a:r>
            <a:r>
              <a:rPr dirty="0" sz="1400" spc="235">
                <a:solidFill>
                  <a:srgbClr val="1C241F"/>
                </a:solidFill>
                <a:latin typeface="Arial"/>
                <a:cs typeface="Arial"/>
              </a:rPr>
              <a:t>•</a:t>
            </a:r>
            <a:r>
              <a:rPr dirty="0" sz="1400" spc="235">
                <a:solidFill>
                  <a:srgbClr val="646464"/>
                </a:solidFill>
                <a:latin typeface="Arial"/>
                <a:cs typeface="Arial"/>
              </a:rPr>
              <a:t>-</a:t>
            </a:r>
            <a:r>
              <a:rPr dirty="0" sz="1400" spc="180">
                <a:solidFill>
                  <a:srgbClr val="646464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  <a:p>
            <a:pPr marL="212725" marR="5080" indent="-3810">
              <a:lnSpc>
                <a:spcPct val="129900"/>
              </a:lnSpc>
              <a:spcBef>
                <a:spcPts val="575"/>
              </a:spcBef>
            </a:pP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UKODO creates</a:t>
            </a:r>
            <a:r>
              <a:rPr dirty="0" sz="650" spc="7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4D4F4F"/>
                </a:solidFill>
                <a:latin typeface="Arial"/>
                <a:cs typeface="Arial"/>
              </a:rPr>
              <a:t>value</a:t>
            </a:r>
            <a:r>
              <a:rPr dirty="0" sz="650" spc="5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for</a:t>
            </a:r>
            <a:r>
              <a:rPr dirty="0" sz="650" spc="22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homeowne</a:t>
            </a:r>
            <a:r>
              <a:rPr dirty="0" sz="650">
                <a:solidFill>
                  <a:srgbClr val="1C241F"/>
                </a:solidFill>
                <a:latin typeface="Arial"/>
                <a:cs typeface="Arial"/>
              </a:rPr>
              <a:t>r</a:t>
            </a: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s,</a:t>
            </a:r>
            <a:r>
              <a:rPr dirty="0" sz="650" spc="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pro</a:t>
            </a:r>
            <a:r>
              <a:rPr dirty="0" sz="650">
                <a:solidFill>
                  <a:srgbClr val="646464"/>
                </a:solidFill>
                <a:latin typeface="Arial"/>
                <a:cs typeface="Arial"/>
              </a:rPr>
              <a:t>f</a:t>
            </a: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essiona</a:t>
            </a:r>
            <a:r>
              <a:rPr dirty="0" sz="650">
                <a:solidFill>
                  <a:srgbClr val="646464"/>
                </a:solidFill>
                <a:latin typeface="Arial"/>
                <a:cs typeface="Arial"/>
              </a:rPr>
              <a:t>l</a:t>
            </a: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s,</a:t>
            </a:r>
            <a:r>
              <a:rPr dirty="0" sz="650" spc="3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and</a:t>
            </a:r>
            <a:r>
              <a:rPr dirty="0" sz="650" spc="7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par</a:t>
            </a:r>
            <a:r>
              <a:rPr dirty="0" sz="650">
                <a:solidFill>
                  <a:srgbClr val="1C241F"/>
                </a:solidFill>
                <a:latin typeface="Arial"/>
                <a:cs typeface="Arial"/>
              </a:rPr>
              <a:t>t</a:t>
            </a: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ners</a:t>
            </a:r>
            <a:r>
              <a:rPr dirty="0" sz="650" spc="21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D4F4F"/>
                </a:solidFill>
                <a:latin typeface="Arial"/>
                <a:cs typeface="Arial"/>
              </a:rPr>
              <a:t>through</a:t>
            </a:r>
            <a:r>
              <a:rPr dirty="0" sz="650" spc="50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a</a:t>
            </a:r>
            <a:r>
              <a:rPr dirty="0" sz="650" spc="2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4D4F4F"/>
                </a:solidFill>
                <a:latin typeface="Arial"/>
                <a:cs typeface="Arial"/>
              </a:rPr>
              <a:t>seam</a:t>
            </a:r>
            <a:r>
              <a:rPr dirty="0" sz="650">
                <a:latin typeface="Arial"/>
                <a:cs typeface="Arial"/>
              </a:rPr>
              <a:t>l</a:t>
            </a:r>
            <a:r>
              <a:rPr dirty="0" sz="650">
                <a:solidFill>
                  <a:srgbClr val="4D4F4F"/>
                </a:solidFill>
                <a:latin typeface="Arial"/>
                <a:cs typeface="Arial"/>
              </a:rPr>
              <a:t>ess</a:t>
            </a:r>
            <a:r>
              <a:rPr dirty="0" sz="650" spc="2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646464"/>
                </a:solidFill>
                <a:latin typeface="Arial"/>
                <a:cs typeface="Arial"/>
              </a:rPr>
              <a:t>tec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hn</a:t>
            </a:r>
            <a:r>
              <a:rPr dirty="0" sz="650" spc="10">
                <a:solidFill>
                  <a:srgbClr val="646464"/>
                </a:solidFill>
                <a:latin typeface="Arial"/>
                <a:cs typeface="Arial"/>
              </a:rPr>
              <a:t>olo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gy</a:t>
            </a:r>
            <a:r>
              <a:rPr dirty="0" sz="650" spc="114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pla</a:t>
            </a:r>
            <a:r>
              <a:rPr dirty="0" sz="650" spc="10">
                <a:solidFill>
                  <a:srgbClr val="646464"/>
                </a:solidFill>
                <a:latin typeface="Arial"/>
                <a:cs typeface="Arial"/>
              </a:rPr>
              <a:t>tfo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rm</a:t>
            </a:r>
            <a:r>
              <a:rPr dirty="0" sz="650" spc="11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and</a:t>
            </a:r>
            <a:r>
              <a:rPr dirty="0" sz="650" spc="2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sust</a:t>
            </a:r>
            <a:r>
              <a:rPr dirty="0" sz="650" spc="10">
                <a:solidFill>
                  <a:srgbClr val="646464"/>
                </a:solidFill>
                <a:latin typeface="Arial"/>
                <a:cs typeface="Arial"/>
              </a:rPr>
              <a:t>aina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ble</a:t>
            </a:r>
            <a:r>
              <a:rPr dirty="0" sz="650" spc="6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bus</a:t>
            </a:r>
            <a:r>
              <a:rPr dirty="0" sz="650" spc="10">
                <a:solidFill>
                  <a:srgbClr val="646464"/>
                </a:solidFill>
                <a:latin typeface="Arial"/>
                <a:cs typeface="Arial"/>
              </a:rPr>
              <a:t>in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ess</a:t>
            </a:r>
            <a:r>
              <a:rPr dirty="0" sz="650" spc="4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D4F4F"/>
                </a:solidFill>
                <a:latin typeface="Arial"/>
                <a:cs typeface="Arial"/>
              </a:rPr>
              <a:t>model.</a:t>
            </a:r>
            <a:endParaRPr sz="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89955" y="4061642"/>
            <a:ext cx="638810" cy="140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4D4F4F"/>
                </a:solidFill>
                <a:latin typeface="Arial"/>
                <a:cs typeface="Arial"/>
              </a:rPr>
              <a:t>Revenue</a:t>
            </a:r>
            <a:r>
              <a:rPr dirty="0" sz="650" spc="-1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750" spc="-20" b="1">
                <a:solidFill>
                  <a:srgbClr val="363B38"/>
                </a:solidFill>
                <a:latin typeface="Arial"/>
                <a:cs typeface="Arial"/>
              </a:rPr>
              <a:t>Mode</a:t>
            </a:r>
            <a:r>
              <a:rPr dirty="0" sz="750" spc="-20" b="1">
                <a:solidFill>
                  <a:srgbClr val="1C241F"/>
                </a:solidFill>
                <a:latin typeface="Arial"/>
                <a:cs typeface="Arial"/>
              </a:rPr>
              <a:t>l</a:t>
            </a:r>
            <a:endParaRPr sz="7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02199" y="4264900"/>
            <a:ext cx="80391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Com</a:t>
            </a:r>
            <a:r>
              <a:rPr dirty="0" sz="550" spc="55">
                <a:solidFill>
                  <a:srgbClr val="363B38"/>
                </a:solidFill>
                <a:latin typeface="Times New Roman"/>
                <a:cs typeface="Times New Roman"/>
              </a:rPr>
              <a:t> </a:t>
            </a:r>
            <a:r>
              <a:rPr dirty="0" sz="550" spc="-20">
                <a:solidFill>
                  <a:srgbClr val="4D4F4F"/>
                </a:solidFill>
                <a:latin typeface="Times New Roman"/>
                <a:cs typeface="Times New Roman"/>
              </a:rPr>
              <a:t>mi</a:t>
            </a:r>
            <a:r>
              <a:rPr dirty="0" sz="550" spc="-20">
                <a:solidFill>
                  <a:srgbClr val="363B38"/>
                </a:solidFill>
                <a:latin typeface="Times New Roman"/>
                <a:cs typeface="Times New Roman"/>
              </a:rPr>
              <a:t>s.s</a:t>
            </a:r>
            <a:r>
              <a:rPr dirty="0" sz="550" spc="-20">
                <a:solidFill>
                  <a:srgbClr val="1C241F"/>
                </a:solidFill>
                <a:latin typeface="Times New Roman"/>
                <a:cs typeface="Times New Roman"/>
              </a:rPr>
              <a:t>i</a:t>
            </a:r>
            <a:r>
              <a:rPr dirty="0" sz="550" spc="-20">
                <a:solidFill>
                  <a:srgbClr val="4D4F4F"/>
                </a:solidFill>
                <a:latin typeface="Times New Roman"/>
                <a:cs typeface="Times New Roman"/>
              </a:rPr>
              <a:t>on</a:t>
            </a:r>
            <a:r>
              <a:rPr dirty="0" sz="550" spc="-10">
                <a:solidFill>
                  <a:srgbClr val="4D4F4F"/>
                </a:solidFill>
                <a:latin typeface="Times New Roman"/>
                <a:cs typeface="Times New Roman"/>
              </a:rPr>
              <a:t> </a:t>
            </a:r>
            <a:r>
              <a:rPr dirty="0" sz="550">
                <a:solidFill>
                  <a:srgbClr val="363B38"/>
                </a:solidFill>
                <a:latin typeface="Times New Roman"/>
                <a:cs typeface="Times New Roman"/>
              </a:rPr>
              <a:t>on</a:t>
            </a:r>
            <a:r>
              <a:rPr dirty="0" sz="550" spc="90">
                <a:solidFill>
                  <a:srgbClr val="363B38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Booking:S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97226" y="4362955"/>
            <a:ext cx="859790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>
                <a:solidFill>
                  <a:srgbClr val="4D4F4F"/>
                </a:solidFill>
                <a:latin typeface="Arial"/>
                <a:cs typeface="Arial"/>
              </a:rPr>
              <a:t>10%</a:t>
            </a:r>
            <a:r>
              <a:rPr dirty="0" sz="550">
                <a:solidFill>
                  <a:srgbClr val="363B38"/>
                </a:solidFill>
                <a:latin typeface="Arial"/>
                <a:cs typeface="Arial"/>
              </a:rPr>
              <a:t>-</a:t>
            </a:r>
            <a:r>
              <a:rPr dirty="0" sz="550" spc="114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D4F4F"/>
                </a:solidFill>
                <a:latin typeface="Arial"/>
                <a:cs typeface="Arial"/>
              </a:rPr>
              <a:t>20%</a:t>
            </a:r>
            <a:r>
              <a:rPr dirty="0" sz="550" spc="-10">
                <a:solidFill>
                  <a:srgbClr val="646464"/>
                </a:solidFill>
                <a:latin typeface="Arial"/>
                <a:cs typeface="Arial"/>
              </a:rPr>
              <a:t>on</a:t>
            </a:r>
            <a:r>
              <a:rPr dirty="0" sz="550" spc="-25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550" spc="-10">
                <a:solidFill>
                  <a:srgbClr val="4D4F4F"/>
                </a:solidFill>
                <a:latin typeface="Arial"/>
                <a:cs typeface="Arial"/>
              </a:rPr>
              <a:t>eve&lt;yboo</a:t>
            </a:r>
            <a:r>
              <a:rPr dirty="0" sz="550" spc="-10">
                <a:solidFill>
                  <a:srgbClr val="1C241F"/>
                </a:solidFill>
                <a:latin typeface="Arial"/>
                <a:cs typeface="Arial"/>
              </a:rPr>
              <a:t>k</a:t>
            </a:r>
            <a:r>
              <a:rPr dirty="0" sz="550" spc="-10">
                <a:solidFill>
                  <a:srgbClr val="4D4F4F"/>
                </a:solidFill>
                <a:latin typeface="Arial"/>
                <a:cs typeface="Arial"/>
              </a:rPr>
              <a:t>ing</a:t>
            </a:r>
            <a:endParaRPr sz="5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006561" y="4540678"/>
            <a:ext cx="586105" cy="109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" spc="20">
                <a:solidFill>
                  <a:srgbClr val="363B38"/>
                </a:solidFill>
                <a:latin typeface="Times New Roman"/>
                <a:cs typeface="Times New Roman"/>
              </a:rPr>
              <a:t>Subscription</a:t>
            </a:r>
            <a:r>
              <a:rPr dirty="0" sz="550" spc="30">
                <a:solidFill>
                  <a:srgbClr val="363B38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P</a:t>
            </a:r>
            <a:r>
              <a:rPr dirty="0" sz="550" spc="-10">
                <a:latin typeface="Times New Roman"/>
                <a:cs typeface="Times New Roman"/>
              </a:rPr>
              <a:t>l</a:t>
            </a: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ans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005683" y="4629795"/>
            <a:ext cx="809625" cy="20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 marR="5080" indent="-1905">
              <a:lnSpc>
                <a:spcPct val="120600"/>
              </a:lnSpc>
              <a:spcBef>
                <a:spcPts val="100"/>
              </a:spcBef>
            </a:pPr>
            <a:r>
              <a:rPr dirty="0" sz="500">
                <a:solidFill>
                  <a:srgbClr val="646464"/>
                </a:solidFill>
                <a:latin typeface="Arial"/>
                <a:cs typeface="Arial"/>
              </a:rPr>
              <a:t>F</a:t>
            </a:r>
            <a:r>
              <a:rPr dirty="0" sz="500">
                <a:solidFill>
                  <a:srgbClr val="363B38"/>
                </a:solidFill>
                <a:latin typeface="Arial"/>
                <a:cs typeface="Arial"/>
              </a:rPr>
              <a:t>o</a:t>
            </a:r>
            <a:r>
              <a:rPr dirty="0" sz="500">
                <a:solidFill>
                  <a:srgbClr val="1C241F"/>
                </a:solidFill>
                <a:latin typeface="Arial"/>
                <a:cs typeface="Arial"/>
              </a:rPr>
              <a:t>r</a:t>
            </a:r>
            <a:r>
              <a:rPr dirty="0" sz="500" spc="50">
                <a:solidFill>
                  <a:srgbClr val="1C241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servic:e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professionals</a:t>
            </a:r>
            <a:r>
              <a:rPr dirty="0" sz="500" spc="50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 spc="-25">
                <a:solidFill>
                  <a:srgbClr val="4D4F4F"/>
                </a:solidFill>
                <a:latin typeface="Arial"/>
                <a:cs typeface="Arial"/>
              </a:rPr>
              <a:t>(PffMYli</a:t>
            </a:r>
            <a:r>
              <a:rPr dirty="0" sz="500" spc="-25">
                <a:solidFill>
                  <a:srgbClr val="797979"/>
                </a:solidFill>
                <a:latin typeface="Arial"/>
                <a:cs typeface="Arial"/>
              </a:rPr>
              <a:t>u</a:t>
            </a:r>
            <a:r>
              <a:rPr dirty="0" sz="500" spc="-25">
                <a:solidFill>
                  <a:srgbClr val="4D4F4F"/>
                </a:solidFill>
                <a:latin typeface="Arial"/>
                <a:cs typeface="Arial"/>
              </a:rPr>
              <a:t>m</a:t>
            </a:r>
            <a:r>
              <a:rPr dirty="0" sz="500" spc="8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lis</a:t>
            </a:r>
            <a:r>
              <a:rPr dirty="0" sz="500">
                <a:solidFill>
                  <a:srgbClr val="797979"/>
                </a:solidFill>
                <a:latin typeface="Arial"/>
                <a:cs typeface="Arial"/>
              </a:rPr>
              <a:t>tl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ng:s&amp;</a:t>
            </a:r>
            <a:r>
              <a:rPr dirty="0" sz="500" spc="12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le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adi.)</a:t>
            </a:r>
            <a:endParaRPr sz="5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06001" y="4880677"/>
            <a:ext cx="989965" cy="21590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225"/>
              </a:spcBef>
            </a:pPr>
            <a:r>
              <a:rPr dirty="0" sz="550">
                <a:solidFill>
                  <a:srgbClr val="363B38"/>
                </a:solidFill>
                <a:latin typeface="Times New Roman"/>
                <a:cs typeface="Times New Roman"/>
              </a:rPr>
              <a:t>Fea</a:t>
            </a:r>
            <a:r>
              <a:rPr dirty="0" sz="550">
                <a:solidFill>
                  <a:srgbClr val="1C241F"/>
                </a:solidFill>
                <a:latin typeface="Times New Roman"/>
                <a:cs typeface="Times New Roman"/>
              </a:rPr>
              <a:t>t</a:t>
            </a:r>
            <a:r>
              <a:rPr dirty="0" sz="550">
                <a:solidFill>
                  <a:srgbClr val="363B38"/>
                </a:solidFill>
                <a:latin typeface="Times New Roman"/>
                <a:cs typeface="Times New Roman"/>
              </a:rPr>
              <a:t>ured</a:t>
            </a:r>
            <a:r>
              <a:rPr dirty="0" sz="550" spc="165">
                <a:solidFill>
                  <a:srgbClr val="363B38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1C241F"/>
                </a:solidFill>
                <a:latin typeface="Times New Roman"/>
                <a:cs typeface="Times New Roman"/>
              </a:rPr>
              <a:t>L</a:t>
            </a:r>
            <a:r>
              <a:rPr dirty="0" sz="550" spc="-10">
                <a:solidFill>
                  <a:srgbClr val="646464"/>
                </a:solidFill>
                <a:latin typeface="Times New Roman"/>
                <a:cs typeface="Times New Roman"/>
              </a:rPr>
              <a:t>i</a:t>
            </a: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stings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>
                <a:solidFill>
                  <a:srgbClr val="363B38"/>
                </a:solidFill>
                <a:latin typeface="Arial"/>
                <a:cs typeface="Arial"/>
              </a:rPr>
              <a:t>Prio</a:t>
            </a:r>
            <a:r>
              <a:rPr dirty="0" sz="500">
                <a:solidFill>
                  <a:srgbClr val="646464"/>
                </a:solidFill>
                <a:latin typeface="Arial"/>
                <a:cs typeface="Arial"/>
              </a:rPr>
              <a:t>r</a:t>
            </a:r>
            <a:r>
              <a:rPr dirty="0" sz="500">
                <a:solidFill>
                  <a:srgbClr val="363B38"/>
                </a:solidFill>
                <a:latin typeface="Arial"/>
                <a:cs typeface="Arial"/>
              </a:rPr>
              <a:t>ity</a:t>
            </a:r>
            <a:r>
              <a:rPr dirty="0" sz="500" spc="3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'visibility</a:t>
            </a:r>
            <a:r>
              <a:rPr dirty="0" sz="500" spc="-2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646464"/>
                </a:solidFill>
                <a:latin typeface="Arial"/>
                <a:cs typeface="Arial"/>
              </a:rPr>
              <a:t>f</a:t>
            </a:r>
            <a:r>
              <a:rPr dirty="0" sz="500">
                <a:solidFill>
                  <a:srgbClr val="363B38"/>
                </a:solidFill>
                <a:latin typeface="Arial"/>
                <a:cs typeface="Arial"/>
              </a:rPr>
              <a:t>o</a:t>
            </a:r>
            <a:r>
              <a:rPr dirty="0" sz="500">
                <a:solidFill>
                  <a:srgbClr val="646464"/>
                </a:solidFill>
                <a:latin typeface="Arial"/>
                <a:cs typeface="Arial"/>
              </a:rPr>
              <a:t>r </a:t>
            </a: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pr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ofess</a:t>
            </a: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ionals:</a:t>
            </a:r>
            <a:endParaRPr sz="5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001963" y="5166032"/>
            <a:ext cx="1022985" cy="196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dirty="0" sz="500" spc="10">
                <a:solidFill>
                  <a:srgbClr val="363B38"/>
                </a:solidFill>
                <a:latin typeface="Arial"/>
                <a:cs typeface="Arial"/>
              </a:rPr>
              <a:t>Emergf!ncy </a:t>
            </a:r>
            <a:r>
              <a:rPr dirty="0" sz="500" spc="20">
                <a:solidFill>
                  <a:srgbClr val="363B38"/>
                </a:solidFill>
                <a:latin typeface="Arial"/>
                <a:cs typeface="Arial"/>
              </a:rPr>
              <a:t>Booking</a:t>
            </a:r>
            <a:r>
              <a:rPr dirty="0" sz="500" spc="-4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Charges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600" spc="-30">
                <a:solidFill>
                  <a:srgbClr val="4D4F4F"/>
                </a:solidFill>
                <a:latin typeface="Times New Roman"/>
                <a:cs typeface="Times New Roman"/>
              </a:rPr>
              <a:t>Ccnve</a:t>
            </a:r>
            <a:r>
              <a:rPr dirty="0" sz="600" spc="-30">
                <a:solidFill>
                  <a:srgbClr val="797979"/>
                </a:solidFill>
                <a:latin typeface="Times New Roman"/>
                <a:cs typeface="Times New Roman"/>
              </a:rPr>
              <a:t>ni</a:t>
            </a:r>
            <a:r>
              <a:rPr dirty="0" sz="600" spc="-30">
                <a:solidFill>
                  <a:srgbClr val="4D4F4F"/>
                </a:solidFill>
                <a:latin typeface="Times New Roman"/>
                <a:cs typeface="Times New Roman"/>
              </a:rPr>
              <a:t>encefeesfor</a:t>
            </a:r>
            <a:r>
              <a:rPr dirty="0" sz="600" spc="-30">
                <a:solidFill>
                  <a:srgbClr val="646464"/>
                </a:solidFill>
                <a:latin typeface="Times New Roman"/>
                <a:cs typeface="Times New Roman"/>
              </a:rPr>
              <a:t>urgent</a:t>
            </a:r>
            <a:r>
              <a:rPr dirty="0" sz="600" spc="-30">
                <a:solidFill>
                  <a:srgbClr val="4D4F4F"/>
                </a:solidFill>
                <a:latin typeface="Times New Roman"/>
                <a:cs typeface="Times New Roman"/>
              </a:rPr>
              <a:t>5ervice-</a:t>
            </a:r>
            <a:r>
              <a:rPr dirty="0" sz="600" spc="-50">
                <a:solidFill>
                  <a:srgbClr val="4D4F4F"/>
                </a:solidFill>
                <a:latin typeface="Times New Roman"/>
                <a:cs typeface="Times New Roman"/>
              </a:rPr>
              <a:t>$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05873" y="5419977"/>
            <a:ext cx="929005" cy="21590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25"/>
              </a:spcBef>
            </a:pPr>
            <a:r>
              <a:rPr dirty="0" sz="550" spc="10">
                <a:solidFill>
                  <a:srgbClr val="363B38"/>
                </a:solidFill>
                <a:latin typeface="Times New Roman"/>
                <a:cs typeface="Times New Roman"/>
              </a:rPr>
              <a:t>Mcmbcr,h</a:t>
            </a:r>
            <a:r>
              <a:rPr dirty="0" sz="550" spc="10">
                <a:solidFill>
                  <a:srgbClr val="646464"/>
                </a:solidFill>
                <a:latin typeface="Times New Roman"/>
                <a:cs typeface="Times New Roman"/>
              </a:rPr>
              <a:t>i</a:t>
            </a:r>
            <a:r>
              <a:rPr dirty="0" sz="550" spc="10">
                <a:solidFill>
                  <a:srgbClr val="1C241F"/>
                </a:solidFill>
                <a:latin typeface="Times New Roman"/>
                <a:cs typeface="Times New Roman"/>
              </a:rPr>
              <a:t>p</a:t>
            </a:r>
            <a:r>
              <a:rPr dirty="0" sz="550" spc="85">
                <a:solidFill>
                  <a:srgbClr val="1C241F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4D4F4F"/>
                </a:solidFill>
                <a:latin typeface="Times New Roman"/>
                <a:cs typeface="Times New Roman"/>
              </a:rPr>
              <a:t>P</a:t>
            </a:r>
            <a:r>
              <a:rPr dirty="0" sz="550" spc="-10">
                <a:latin typeface="Times New Roman"/>
                <a:cs typeface="Times New Roman"/>
              </a:rPr>
              <a:t>l</a:t>
            </a: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ons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00" spc="-35">
                <a:solidFill>
                  <a:srgbClr val="4D4F4F"/>
                </a:solidFill>
                <a:latin typeface="Arial"/>
                <a:cs typeface="Arial"/>
              </a:rPr>
              <a:t>Exd</a:t>
            </a:r>
            <a:r>
              <a:rPr dirty="0" sz="500" spc="-35">
                <a:solidFill>
                  <a:srgbClr val="1C241F"/>
                </a:solidFill>
                <a:latin typeface="Arial"/>
                <a:cs typeface="Arial"/>
              </a:rPr>
              <a:t>u</a:t>
            </a:r>
            <a:r>
              <a:rPr dirty="0" sz="500" spc="-35">
                <a:solidFill>
                  <a:srgbClr val="646464"/>
                </a:solidFill>
                <a:latin typeface="Arial"/>
                <a:cs typeface="Arial"/>
              </a:rPr>
              <a:t>si"ve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benefits</a:t>
            </a:r>
            <a:r>
              <a:rPr dirty="0" sz="500" spc="-3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for</a:t>
            </a:r>
            <a:r>
              <a:rPr dirty="0" sz="500" spc="11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customer,</a:t>
            </a:r>
            <a:endParaRPr sz="5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62806" y="6327366"/>
            <a:ext cx="612775" cy="197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75">
              <a:lnSpc>
                <a:spcPct val="112599"/>
              </a:lnSpc>
              <a:spcBef>
                <a:spcPts val="100"/>
              </a:spcBef>
            </a:pPr>
            <a:r>
              <a:rPr dirty="0" sz="500" spc="-10">
                <a:solidFill>
                  <a:srgbClr val="363B38"/>
                </a:solidFill>
                <a:latin typeface="Times New Roman"/>
                <a:cs typeface="Times New Roman"/>
              </a:rPr>
              <a:t>p</a:t>
            </a:r>
            <a:r>
              <a:rPr dirty="0" sz="500" spc="-10">
                <a:solidFill>
                  <a:srgbClr val="646464"/>
                </a:solidFill>
                <a:latin typeface="Times New Roman"/>
                <a:cs typeface="Times New Roman"/>
              </a:rPr>
              <a:t>r</a:t>
            </a:r>
            <a:r>
              <a:rPr dirty="0" sz="500" spc="-10">
                <a:solidFill>
                  <a:srgbClr val="363B38"/>
                </a:solidFill>
                <a:latin typeface="Times New Roman"/>
                <a:cs typeface="Times New Roman"/>
              </a:rPr>
              <a:t>ofes.sio</a:t>
            </a:r>
            <a:r>
              <a:rPr dirty="0" sz="500" spc="-10">
                <a:solidFill>
                  <a:srgbClr val="646464"/>
                </a:solidFill>
                <a:latin typeface="Times New Roman"/>
                <a:cs typeface="Times New Roman"/>
              </a:rPr>
              <a:t>nals</a:t>
            </a:r>
            <a:r>
              <a:rPr dirty="0" sz="500" spc="-10">
                <a:solidFill>
                  <a:srgbClr val="363B38"/>
                </a:solidFill>
                <a:latin typeface="Times New Roman"/>
                <a:cs typeface="Times New Roman"/>
              </a:rPr>
              <a:t>.</a:t>
            </a:r>
            <a:r>
              <a:rPr dirty="0" sz="500" spc="10">
                <a:solidFill>
                  <a:srgbClr val="363B38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4D4F4F"/>
                </a:solidFill>
                <a:latin typeface="Times New Roman"/>
                <a:cs typeface="Times New Roman"/>
              </a:rPr>
              <a:t>senior$</a:t>
            </a:r>
            <a:r>
              <a:rPr dirty="0" sz="500" spc="-10">
                <a:solidFill>
                  <a:srgbClr val="90908E"/>
                </a:solidFill>
                <a:latin typeface="Times New Roman"/>
                <a:cs typeface="Times New Roman"/>
              </a:rPr>
              <a:t>.</a:t>
            </a:r>
            <a:r>
              <a:rPr dirty="0" sz="500" spc="500">
                <a:solidFill>
                  <a:srgbClr val="90908E"/>
                </a:solidFill>
                <a:latin typeface="Times New Roman"/>
                <a:cs typeface="Times New Roman"/>
              </a:rPr>
              <a:t> </a:t>
            </a:r>
            <a:r>
              <a:rPr dirty="0" sz="500" spc="-10">
                <a:solidFill>
                  <a:srgbClr val="363B38"/>
                </a:solidFill>
                <a:latin typeface="Times New Roman"/>
                <a:cs typeface="Times New Roman"/>
              </a:rPr>
              <a:t>studfJnts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82826" y="6672343"/>
            <a:ext cx="128270" cy="22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100"/>
              </a:spcBef>
            </a:pPr>
            <a:r>
              <a:rPr dirty="0" sz="750" spc="-25">
                <a:solidFill>
                  <a:srgbClr val="0A331D"/>
                </a:solidFill>
                <a:latin typeface="Arial"/>
                <a:cs typeface="Arial"/>
              </a:rPr>
              <a:t>••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350" spc="-25">
                <a:solidFill>
                  <a:srgbClr val="0A331D"/>
                </a:solidFill>
                <a:latin typeface="Arial"/>
                <a:cs typeface="Arial"/>
              </a:rPr>
              <a:t>...</a:t>
            </a:r>
            <a:endParaRPr sz="3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52271" y="6672343"/>
            <a:ext cx="442595" cy="22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</a:pPr>
            <a:r>
              <a:rPr dirty="0" sz="750" spc="-10">
                <a:solidFill>
                  <a:srgbClr val="363B38"/>
                </a:solidFill>
                <a:latin typeface="Arial"/>
                <a:cs typeface="Arial"/>
              </a:rPr>
              <a:t>10</a:t>
            </a:r>
            <a:r>
              <a:rPr dirty="0" sz="750" spc="-10">
                <a:solidFill>
                  <a:srgbClr val="646464"/>
                </a:solidFill>
                <a:latin typeface="Arial"/>
                <a:cs typeface="Arial"/>
              </a:rPr>
              <a:t>,</a:t>
            </a:r>
            <a:r>
              <a:rPr dirty="0" sz="750" spc="-10">
                <a:solidFill>
                  <a:srgbClr val="363B38"/>
                </a:solidFill>
                <a:latin typeface="Arial"/>
                <a:cs typeface="Arial"/>
              </a:rPr>
              <a:t>000+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dirty="0" sz="350" spc="-10">
                <a:solidFill>
                  <a:srgbClr val="363B38"/>
                </a:solidFill>
                <a:latin typeface="Arial"/>
                <a:cs typeface="Arial"/>
              </a:rPr>
              <a:t>HJ.</a:t>
            </a:r>
            <a:r>
              <a:rPr dirty="0" sz="350" spc="-10">
                <a:solidFill>
                  <a:srgbClr val="646464"/>
                </a:solidFill>
                <a:latin typeface="Arial"/>
                <a:cs typeface="Arial"/>
              </a:rPr>
              <a:t>ppyCIX!Ol'l'IQt'I.</a:t>
            </a:r>
            <a:endParaRPr sz="3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64905" y="5955830"/>
            <a:ext cx="70866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1C241F"/>
                </a:solidFill>
                <a:latin typeface="Arial"/>
                <a:cs typeface="Arial"/>
              </a:rPr>
              <a:t>T</a:t>
            </a:r>
            <a:r>
              <a:rPr dirty="0" sz="650">
                <a:solidFill>
                  <a:srgbClr val="4D4F4F"/>
                </a:solidFill>
                <a:latin typeface="Arial"/>
                <a:cs typeface="Arial"/>
              </a:rPr>
              <a:t>arget</a:t>
            </a:r>
            <a:r>
              <a:rPr dirty="0" sz="650" spc="20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63B38"/>
                </a:solidFill>
                <a:latin typeface="Arial"/>
                <a:cs typeface="Arial"/>
              </a:rPr>
              <a:t>Audience</a:t>
            </a:r>
            <a:endParaRPr sz="6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752503" y="5990814"/>
            <a:ext cx="1412875" cy="5467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125220" algn="l"/>
              </a:tabLst>
            </a:pPr>
            <a:r>
              <a:rPr dirty="0" sz="3400" spc="100" b="1">
                <a:solidFill>
                  <a:srgbClr val="0C5618"/>
                </a:solidFill>
                <a:latin typeface="Arial"/>
                <a:cs typeface="Arial"/>
              </a:rPr>
              <a:t>e</a:t>
            </a:r>
            <a:r>
              <a:rPr dirty="0" sz="3400" b="1">
                <a:solidFill>
                  <a:srgbClr val="0C5618"/>
                </a:solidFill>
                <a:latin typeface="Arial"/>
                <a:cs typeface="Arial"/>
              </a:rPr>
              <a:t>	</a:t>
            </a:r>
            <a:r>
              <a:rPr dirty="0" sz="3400" spc="210" b="1">
                <a:solidFill>
                  <a:srgbClr val="16549A"/>
                </a:solidFill>
                <a:latin typeface="Arial"/>
                <a:cs typeface="Arial"/>
              </a:rPr>
              <a:t>e</a:t>
            </a:r>
            <a:endParaRPr sz="34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67762" y="4074409"/>
            <a:ext cx="64516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Business</a:t>
            </a:r>
            <a:r>
              <a:rPr dirty="0" sz="650" spc="-2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63B38"/>
                </a:solidFill>
                <a:latin typeface="Arial"/>
                <a:cs typeface="Arial"/>
              </a:rPr>
              <a:t>Model</a:t>
            </a:r>
            <a:endParaRPr sz="6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592228" y="5653239"/>
            <a:ext cx="814069" cy="20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75">
              <a:lnSpc>
                <a:spcPct val="120600"/>
              </a:lnSpc>
              <a:spcBef>
                <a:spcPts val="100"/>
              </a:spcBef>
            </a:pPr>
            <a:r>
              <a:rPr dirty="0" sz="500" spc="20">
                <a:solidFill>
                  <a:srgbClr val="4D4F4F"/>
                </a:solidFill>
                <a:latin typeface="Arial"/>
                <a:cs typeface="Arial"/>
              </a:rPr>
              <a:t>Pb,tform</a:t>
            </a:r>
            <a:r>
              <a:rPr dirty="0" sz="500" spc="20">
                <a:solidFill>
                  <a:srgbClr val="646464"/>
                </a:solidFill>
                <a:latin typeface="Arial"/>
                <a:cs typeface="Arial"/>
              </a:rPr>
              <a:t>Fee</a:t>
            </a:r>
            <a:r>
              <a:rPr dirty="0" sz="500" spc="20">
                <a:solidFill>
                  <a:srgbClr val="4D4F4F"/>
                </a:solidFill>
                <a:latin typeface="Arial"/>
                <a:cs typeface="Arial"/>
              </a:rPr>
              <a:t>/</a:t>
            </a:r>
            <a:r>
              <a:rPr dirty="0" sz="500" spc="7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Commmion</a:t>
            </a:r>
            <a:r>
              <a:rPr dirty="0" sz="500" spc="50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dr�</a:t>
            </a:r>
            <a:r>
              <a:rPr dirty="0" sz="500" spc="215">
                <a:solidFill>
                  <a:srgbClr val="4D4F4F"/>
                </a:solidFill>
                <a:latin typeface="Arial"/>
                <a:cs typeface="Arial"/>
              </a:rPr>
              <a:t>  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S:\.IS</a:t>
            </a: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t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:.!n�</a:t>
            </a:r>
            <a:r>
              <a:rPr dirty="0" sz="500" spc="-10">
                <a:solidFill>
                  <a:srgbClr val="1C241F"/>
                </a:solidFill>
                <a:latin typeface="Arial"/>
                <a:cs typeface="Arial"/>
              </a:rPr>
              <a:t>l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iilgrowth</a:t>
            </a:r>
            <a:endParaRPr sz="5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170426" y="6333519"/>
            <a:ext cx="605790" cy="19113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450" spc="-10">
                <a:solidFill>
                  <a:srgbClr val="4D4F4F"/>
                </a:solidFill>
                <a:latin typeface="Arial"/>
                <a:cs typeface="Arial"/>
              </a:rPr>
              <a:t>airp,enten,cleenen</a:t>
            </a:r>
            <a:r>
              <a:rPr dirty="0" sz="450" spc="-10"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85"/>
              </a:spcBef>
            </a:pPr>
            <a:r>
              <a:rPr dirty="0" sz="500">
                <a:solidFill>
                  <a:srgbClr val="4D4F4F"/>
                </a:solidFill>
                <a:latin typeface="Times New Roman"/>
                <a:cs typeface="Times New Roman"/>
              </a:rPr>
              <a:t>techn</a:t>
            </a:r>
            <a:r>
              <a:rPr dirty="0" sz="500">
                <a:solidFill>
                  <a:srgbClr val="797979"/>
                </a:solidFill>
                <a:latin typeface="Times New Roman"/>
                <a:cs typeface="Times New Roman"/>
              </a:rPr>
              <a:t>i</a:t>
            </a:r>
            <a:r>
              <a:rPr dirty="0" sz="500">
                <a:solidFill>
                  <a:srgbClr val="4D4F4F"/>
                </a:solidFill>
                <a:latin typeface="Times New Roman"/>
                <a:cs typeface="Times New Roman"/>
              </a:rPr>
              <a:t>cia</a:t>
            </a:r>
            <a:r>
              <a:rPr dirty="0" sz="500">
                <a:solidFill>
                  <a:srgbClr val="1C241F"/>
                </a:solidFill>
                <a:latin typeface="Times New Roman"/>
                <a:cs typeface="Times New Roman"/>
              </a:rPr>
              <a:t>n</a:t>
            </a:r>
            <a:r>
              <a:rPr dirty="0" sz="500">
                <a:solidFill>
                  <a:srgbClr val="4D4F4F"/>
                </a:solidFill>
                <a:latin typeface="Times New Roman"/>
                <a:cs typeface="Times New Roman"/>
              </a:rPr>
              <a:t>s</a:t>
            </a:r>
            <a:r>
              <a:rPr dirty="0" sz="500" spc="210">
                <a:solidFill>
                  <a:srgbClr val="4D4F4F"/>
                </a:solidFill>
                <a:latin typeface="Times New Roman"/>
                <a:cs typeface="Times New Roman"/>
              </a:rPr>
              <a:t> </a:t>
            </a:r>
            <a:r>
              <a:rPr dirty="0" sz="500" spc="50">
                <a:solidFill>
                  <a:srgbClr val="4D4F4F"/>
                </a:solidFill>
                <a:latin typeface="Times New Roman"/>
                <a:cs typeface="Times New Roman"/>
              </a:rPr>
              <a:t>&amp;</a:t>
            </a:r>
            <a:r>
              <a:rPr dirty="0" sz="350" spc="50">
                <a:solidFill>
                  <a:srgbClr val="646464"/>
                </a:solidFill>
                <a:latin typeface="Arial"/>
                <a:cs typeface="Arial"/>
              </a:rPr>
              <a:t>mct'e</a:t>
            </a:r>
            <a:endParaRPr sz="3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319728" y="6326089"/>
            <a:ext cx="685165" cy="197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 marR="5080" indent="-5080">
              <a:lnSpc>
                <a:spcPct val="125099"/>
              </a:lnSpc>
              <a:spcBef>
                <a:spcPts val="100"/>
              </a:spcBef>
            </a:pPr>
            <a:r>
              <a:rPr dirty="0" sz="450">
                <a:solidFill>
                  <a:srgbClr val="4D4F4F"/>
                </a:solidFill>
                <a:latin typeface="Arial"/>
                <a:cs typeface="Arial"/>
              </a:rPr>
              <a:t>estate.c</a:t>
            </a:r>
            <a:r>
              <a:rPr dirty="0" sz="450">
                <a:solidFill>
                  <a:srgbClr val="797979"/>
                </a:solidFill>
                <a:latin typeface="Arial"/>
                <a:cs typeface="Arial"/>
              </a:rPr>
              <a:t>o-t</a:t>
            </a:r>
            <a:r>
              <a:rPr dirty="0" sz="450">
                <a:solidFill>
                  <a:srgbClr val="4D4F4F"/>
                </a:solidFill>
                <a:latin typeface="Arial"/>
                <a:cs typeface="Arial"/>
              </a:rPr>
              <a:t>iving</a:t>
            </a:r>
            <a:r>
              <a:rPr dirty="0" sz="450" spc="34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4D4F4F"/>
                </a:solidFill>
                <a:latin typeface="Arial"/>
                <a:cs typeface="Arial"/>
              </a:rPr>
              <a:t>spaces</a:t>
            </a:r>
            <a:r>
              <a:rPr dirty="0" sz="450" spc="-10">
                <a:solidFill>
                  <a:srgbClr val="90908E"/>
                </a:solidFill>
                <a:latin typeface="Arial"/>
                <a:cs typeface="Arial"/>
              </a:rPr>
              <a:t>.</a:t>
            </a:r>
            <a:r>
              <a:rPr dirty="0" sz="450" spc="500">
                <a:solidFill>
                  <a:srgbClr val="90908E"/>
                </a:solidFill>
                <a:latin typeface="Arial"/>
                <a:cs typeface="Arial"/>
              </a:rPr>
              <a:t> </a:t>
            </a:r>
            <a:r>
              <a:rPr dirty="0" sz="450" spc="30">
                <a:solidFill>
                  <a:srgbClr val="4D4F4F"/>
                </a:solidFill>
                <a:latin typeface="Arial"/>
                <a:cs typeface="Arial"/>
              </a:rPr>
              <a:t>property</a:t>
            </a:r>
            <a:r>
              <a:rPr dirty="0" sz="450" spc="-5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450" spc="-10">
                <a:solidFill>
                  <a:srgbClr val="4D4F4F"/>
                </a:solidFill>
                <a:latin typeface="Arial"/>
                <a:cs typeface="Arial"/>
              </a:rPr>
              <a:t>managers</a:t>
            </a:r>
            <a:endParaRPr sz="4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654913" y="6640425"/>
            <a:ext cx="325755" cy="179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5585" algn="l"/>
              </a:tabLst>
            </a:pPr>
            <a:r>
              <a:rPr dirty="0" sz="1000" spc="-25">
                <a:solidFill>
                  <a:srgbClr val="363B38"/>
                </a:solidFill>
                <a:latin typeface="Times New Roman"/>
                <a:cs typeface="Times New Roman"/>
              </a:rPr>
              <a:t>Ill</a:t>
            </a:r>
            <a:r>
              <a:rPr dirty="0" sz="1000">
                <a:solidFill>
                  <a:srgbClr val="363B38"/>
                </a:solidFill>
                <a:latin typeface="Times New Roman"/>
                <a:cs typeface="Times New Roman"/>
              </a:rPr>
              <a:t>	</a:t>
            </a:r>
            <a:r>
              <a:rPr dirty="0" sz="700" spc="-90">
                <a:solidFill>
                  <a:srgbClr val="363B38"/>
                </a:solidFill>
                <a:latin typeface="Arial"/>
                <a:cs typeface="Arial"/>
              </a:rPr>
              <a:t>is+</a:t>
            </a:r>
            <a:endParaRPr sz="7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587332" y="6738224"/>
            <a:ext cx="57912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35" b="1">
                <a:solidFill>
                  <a:srgbClr val="0A331D"/>
                </a:solidFill>
                <a:latin typeface="Arial"/>
                <a:cs typeface="Arial"/>
              </a:rPr>
              <a:t>llll</a:t>
            </a:r>
            <a:r>
              <a:rPr dirty="0" sz="1050" spc="-35" b="1">
                <a:solidFill>
                  <a:srgbClr val="363B38"/>
                </a:solidFill>
                <a:latin typeface="Arial"/>
                <a:cs typeface="Arial"/>
              </a:rPr>
              <a:t>lii</a:t>
            </a:r>
            <a:r>
              <a:rPr dirty="0" sz="650" spc="-35">
                <a:solidFill>
                  <a:srgbClr val="90908E"/>
                </a:solidFill>
                <a:latin typeface="Times New Roman"/>
                <a:cs typeface="Times New Roman"/>
              </a:rPr>
              <a:t>o</a:t>
            </a:r>
            <a:r>
              <a:rPr dirty="0" sz="650" spc="-35">
                <a:solidFill>
                  <a:srgbClr val="4D4F4F"/>
                </a:solidFill>
                <a:latin typeface="Times New Roman"/>
                <a:cs typeface="Times New Roman"/>
              </a:rPr>
              <a:t>..</a:t>
            </a:r>
            <a:r>
              <a:rPr dirty="0" sz="650" spc="20">
                <a:solidFill>
                  <a:srgbClr val="4D4F4F"/>
                </a:solidFill>
                <a:latin typeface="Times New Roman"/>
                <a:cs typeface="Times New Roman"/>
              </a:rPr>
              <a:t> </a:t>
            </a:r>
            <a:r>
              <a:rPr dirty="0" sz="650" spc="65">
                <a:solidFill>
                  <a:srgbClr val="646464"/>
                </a:solidFill>
                <a:latin typeface="Times New Roman"/>
                <a:cs typeface="Times New Roman"/>
              </a:rPr>
              <a:t>,""'""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57641" y="6833725"/>
            <a:ext cx="184150" cy="7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" spc="-10">
                <a:solidFill>
                  <a:srgbClr val="646464"/>
                </a:solidFill>
                <a:latin typeface="Arial"/>
                <a:cs typeface="Arial"/>
              </a:rPr>
              <a:t>R</a:t>
            </a:r>
            <a:r>
              <a:rPr dirty="0" sz="350" spc="-10">
                <a:solidFill>
                  <a:srgbClr val="363B38"/>
                </a:solidFill>
                <a:latin typeface="Arial"/>
                <a:cs typeface="Arial"/>
              </a:rPr>
              <a:t>u</a:t>
            </a:r>
            <a:r>
              <a:rPr dirty="0" sz="350" spc="-10">
                <a:solidFill>
                  <a:srgbClr val="646464"/>
                </a:solidFill>
                <a:latin typeface="Arial"/>
                <a:cs typeface="Arial"/>
              </a:rPr>
              <a:t>tter</a:t>
            </a:r>
            <a:endParaRPr sz="3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90934" y="4056023"/>
            <a:ext cx="54991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363B38"/>
                </a:solidFill>
                <a:latin typeface="Arial"/>
                <a:cs typeface="Arial"/>
              </a:rPr>
              <a:t>Key</a:t>
            </a:r>
            <a:r>
              <a:rPr dirty="0" sz="650" spc="7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63B38"/>
                </a:solidFill>
                <a:latin typeface="Arial"/>
                <a:cs typeface="Arial"/>
              </a:rPr>
              <a:t>Partners</a:t>
            </a:r>
            <a:endParaRPr sz="6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77444" y="4303995"/>
            <a:ext cx="320040" cy="22923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275"/>
              </a:spcBef>
            </a:pPr>
            <a:r>
              <a:rPr dirty="0" sz="550" spc="-10">
                <a:solidFill>
                  <a:srgbClr val="646464"/>
                </a:solidFill>
                <a:latin typeface="Times New Roman"/>
                <a:cs typeface="Times New Roman"/>
              </a:rPr>
              <a:t>Payment</a:t>
            </a:r>
            <a:endParaRPr sz="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Gateways</a:t>
            </a:r>
            <a:endParaRPr sz="5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768993" y="4301643"/>
            <a:ext cx="309245" cy="22987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l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nsu,anco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450" spc="-10">
                <a:solidFill>
                  <a:srgbClr val="363B38"/>
                </a:solidFill>
                <a:latin typeface="Arial"/>
                <a:cs typeface="Arial"/>
              </a:rPr>
              <a:t>P</a:t>
            </a:r>
            <a:r>
              <a:rPr dirty="0" sz="450" spc="-10">
                <a:solidFill>
                  <a:srgbClr val="797979"/>
                </a:solidFill>
                <a:latin typeface="Arial"/>
                <a:cs typeface="Arial"/>
              </a:rPr>
              <a:t>artn&amp;r$</a:t>
            </a:r>
            <a:endParaRPr sz="4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488081" y="3868772"/>
            <a:ext cx="343535" cy="1033144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2450" spc="85" b="1" i="1">
                <a:solidFill>
                  <a:srgbClr val="0A331D"/>
                </a:solidFill>
                <a:latin typeface="Arial"/>
                <a:cs typeface="Arial"/>
              </a:rPr>
              <a:t>0</a:t>
            </a:r>
            <a:endParaRPr sz="2450">
              <a:latin typeface="Arial"/>
              <a:cs typeface="Arial"/>
            </a:endParaRPr>
          </a:p>
          <a:p>
            <a:pPr marL="142875">
              <a:lnSpc>
                <a:spcPct val="100000"/>
              </a:lnSpc>
              <a:spcBef>
                <a:spcPts val="180"/>
              </a:spcBef>
            </a:pPr>
            <a:r>
              <a:rPr dirty="0" sz="1450" spc="-35">
                <a:solidFill>
                  <a:srgbClr val="4D4F4F"/>
                </a:solidFill>
                <a:latin typeface="Times New Roman"/>
                <a:cs typeface="Times New Roman"/>
              </a:rPr>
              <a:t>l=l</a:t>
            </a:r>
            <a:endParaRPr sz="1450">
              <a:latin typeface="Times New Roman"/>
              <a:cs typeface="Times New Roman"/>
            </a:endParaRPr>
          </a:p>
          <a:p>
            <a:pPr marL="141605">
              <a:lnSpc>
                <a:spcPct val="100000"/>
              </a:lnSpc>
              <a:spcBef>
                <a:spcPts val="665"/>
              </a:spcBef>
            </a:pPr>
            <a:r>
              <a:rPr dirty="0" sz="1750" spc="-25" i="1">
                <a:solidFill>
                  <a:srgbClr val="363B38"/>
                </a:solidFill>
                <a:latin typeface="Arial"/>
                <a:cs typeface="Arial"/>
              </a:rPr>
              <a:t>I&gt;</a:t>
            </a:r>
            <a:endParaRPr sz="17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503746" y="4165761"/>
            <a:ext cx="217170" cy="708660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27940">
              <a:lnSpc>
                <a:spcPct val="100000"/>
              </a:lnSpc>
              <a:spcBef>
                <a:spcPts val="985"/>
              </a:spcBef>
            </a:pPr>
            <a:r>
              <a:rPr dirty="0" sz="1750" spc="5">
                <a:solidFill>
                  <a:srgbClr val="363B38"/>
                </a:solidFill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1400" spc="-130">
                <a:solidFill>
                  <a:srgbClr val="363B38"/>
                </a:solidFill>
                <a:latin typeface="Times New Roman"/>
                <a:cs typeface="Times New Roman"/>
              </a:rPr>
              <a:t>f8&gt;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877890" y="4642053"/>
            <a:ext cx="535940" cy="221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0">
              <a:lnSpc>
                <a:spcPct val="128699"/>
              </a:lnSpc>
              <a:spcBef>
                <a:spcPts val="100"/>
              </a:spcBef>
            </a:pPr>
            <a:r>
              <a:rPr dirty="0" sz="500">
                <a:solidFill>
                  <a:srgbClr val="646464"/>
                </a:solidFill>
                <a:latin typeface="Arial"/>
                <a:cs typeface="Arial"/>
              </a:rPr>
              <a:t>Tool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&amp;</a:t>
            </a:r>
            <a:r>
              <a:rPr dirty="0" sz="500" spc="5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Equ;pment</a:t>
            </a:r>
            <a:r>
              <a:rPr dirty="0" sz="500" spc="50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Sup</a:t>
            </a:r>
            <a:r>
              <a:rPr dirty="0" sz="500" spc="-10">
                <a:solidFill>
                  <a:srgbClr val="797979"/>
                </a:solidFill>
                <a:latin typeface="Arial"/>
                <a:cs typeface="Arial"/>
              </a:rPr>
              <a:t>pli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e</a:t>
            </a:r>
            <a:r>
              <a:rPr dirty="0" sz="500" spc="-10">
                <a:solidFill>
                  <a:srgbClr val="90908E"/>
                </a:solidFill>
                <a:latin typeface="Arial"/>
                <a:cs typeface="Arial"/>
              </a:rPr>
              <a:t>r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,</a:t>
            </a:r>
            <a:endParaRPr sz="5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768993" y="4632577"/>
            <a:ext cx="269240" cy="22987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345"/>
              </a:spcBef>
            </a:pPr>
            <a:r>
              <a:rPr dirty="0" sz="500" spc="-10">
                <a:solidFill>
                  <a:srgbClr val="363B38"/>
                </a:solidFill>
                <a:latin typeface="Arial"/>
                <a:cs typeface="Arial"/>
              </a:rPr>
              <a:t>Tr</a:t>
            </a:r>
            <a:r>
              <a:rPr dirty="0" sz="500" spc="-10">
                <a:solidFill>
                  <a:srgbClr val="90908E"/>
                </a:solidFill>
                <a:latin typeface="Arial"/>
                <a:cs typeface="Arial"/>
              </a:rPr>
              <a:t>•Jn</a:t>
            </a:r>
            <a:r>
              <a:rPr dirty="0" sz="500" spc="-10">
                <a:solidFill>
                  <a:srgbClr val="1C241F"/>
                </a:solidFill>
                <a:latin typeface="Arial"/>
                <a:cs typeface="Arial"/>
              </a:rPr>
              <a:t>i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ng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dirty="0" sz="450" spc="-10">
                <a:solidFill>
                  <a:srgbClr val="363B38"/>
                </a:solidFill>
                <a:latin typeface="Arial"/>
                <a:cs typeface="Arial"/>
              </a:rPr>
              <a:t>P</a:t>
            </a:r>
            <a:r>
              <a:rPr dirty="0" sz="450" spc="-10">
                <a:solidFill>
                  <a:srgbClr val="797979"/>
                </a:solidFill>
                <a:latin typeface="Arial"/>
                <a:cs typeface="Arial"/>
              </a:rPr>
              <a:t>artne&lt;$</a:t>
            </a:r>
            <a:endParaRPr sz="45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600288" y="5086617"/>
            <a:ext cx="7048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50">
                <a:solidFill>
                  <a:srgbClr val="363B38"/>
                </a:solidFill>
                <a:latin typeface="Arial"/>
                <a:cs typeface="Arial"/>
              </a:rPr>
              <a:t>�</a:t>
            </a:r>
            <a:endParaRPr sz="4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486190" y="4905064"/>
            <a:ext cx="622935" cy="2095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baseline="-18518" sz="1800" spc="-165">
                <a:solidFill>
                  <a:srgbClr val="363B38"/>
                </a:solidFill>
                <a:latin typeface="Times New Roman"/>
                <a:cs typeface="Times New Roman"/>
              </a:rPr>
              <a:t>q::};</a:t>
            </a:r>
            <a:r>
              <a:rPr dirty="0" baseline="-18518" sz="1800" spc="112">
                <a:solidFill>
                  <a:srgbClr val="363B38"/>
                </a:solidFill>
                <a:latin typeface="Times New Roman"/>
                <a:cs typeface="Times New Roman"/>
              </a:rPr>
              <a:t> </a:t>
            </a:r>
            <a:r>
              <a:rPr dirty="0" sz="550" spc="-10">
                <a:solidFill>
                  <a:srgbClr val="646464"/>
                </a:solidFill>
                <a:latin typeface="Times New Roman"/>
                <a:cs typeface="Times New Roman"/>
              </a:rPr>
              <a:t>Ma</a:t>
            </a:r>
            <a:r>
              <a:rPr dirty="0" sz="550" spc="-10">
                <a:solidFill>
                  <a:srgbClr val="90908E"/>
                </a:solidFill>
                <a:latin typeface="Times New Roman"/>
                <a:cs typeface="Times New Roman"/>
              </a:rPr>
              <a:t>r</a:t>
            </a:r>
            <a:r>
              <a:rPr dirty="0" sz="550" spc="-10">
                <a:solidFill>
                  <a:srgbClr val="646464"/>
                </a:solidFill>
                <a:latin typeface="Times New Roman"/>
                <a:cs typeface="Times New Roman"/>
              </a:rPr>
              <a:t>k.eling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876170" y="4987202"/>
            <a:ext cx="287655" cy="21018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Logist</a:t>
            </a:r>
            <a:r>
              <a:rPr dirty="0" sz="500" spc="-10">
                <a:solidFill>
                  <a:srgbClr val="1C241F"/>
                </a:solidFill>
                <a:latin typeface="Arial"/>
                <a:cs typeface="Arial"/>
              </a:rPr>
              <a:t>i</a:t>
            </a:r>
            <a:r>
              <a:rPr dirty="0" sz="500" spc="-10">
                <a:solidFill>
                  <a:srgbClr val="646464"/>
                </a:solidFill>
                <a:latin typeface="Arial"/>
                <a:cs typeface="Arial"/>
              </a:rPr>
              <a:t>cs</a:t>
            </a:r>
            <a:endParaRPr sz="50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70"/>
              </a:spcBef>
            </a:pPr>
            <a:r>
              <a:rPr dirty="0" sz="600" spc="-10">
                <a:solidFill>
                  <a:srgbClr val="4D4F4F"/>
                </a:solidFill>
                <a:latin typeface="Times New Roman"/>
                <a:cs typeface="Times New Roman"/>
              </a:rPr>
              <a:t>Partners: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768993" y="5092746"/>
            <a:ext cx="26606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363B38"/>
                </a:solidFill>
                <a:latin typeface="Arial"/>
                <a:cs typeface="Arial"/>
              </a:rPr>
              <a:t>P</a:t>
            </a:r>
            <a:r>
              <a:rPr dirty="0" sz="450" spc="-10">
                <a:solidFill>
                  <a:srgbClr val="797979"/>
                </a:solidFill>
                <a:latin typeface="Arial"/>
                <a:cs typeface="Arial"/>
              </a:rPr>
              <a:t>Nt</a:t>
            </a:r>
            <a:r>
              <a:rPr dirty="0" sz="450" spc="-10">
                <a:solidFill>
                  <a:srgbClr val="4D4F4F"/>
                </a:solidFill>
                <a:latin typeface="Arial"/>
                <a:cs typeface="Arial"/>
              </a:rPr>
              <a:t>ne,rs</a:t>
            </a:r>
            <a:endParaRPr sz="4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035385" y="5422659"/>
            <a:ext cx="73152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30">
                <a:solidFill>
                  <a:srgbClr val="363B38"/>
                </a:solidFill>
                <a:latin typeface="Arial"/>
                <a:cs typeface="Arial"/>
              </a:rPr>
              <a:t>Growth</a:t>
            </a:r>
            <a:r>
              <a:rPr dirty="0" sz="650" spc="40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363B38"/>
                </a:solidFill>
                <a:latin typeface="Arial"/>
                <a:cs typeface="Arial"/>
              </a:rPr>
              <a:t>Roadmap</a:t>
            </a:r>
            <a:endParaRPr sz="6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885028" y="6403204"/>
            <a:ext cx="746760" cy="125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 spc="10">
                <a:solidFill>
                  <a:srgbClr val="1C241F"/>
                </a:solidFill>
                <a:latin typeface="Arial"/>
                <a:cs typeface="Arial"/>
              </a:rPr>
              <a:t>T</a:t>
            </a:r>
            <a:r>
              <a:rPr dirty="0" sz="650" spc="10">
                <a:solidFill>
                  <a:srgbClr val="363B38"/>
                </a:solidFill>
                <a:latin typeface="Arial"/>
                <a:cs typeface="Arial"/>
              </a:rPr>
              <a:t>echnology</a:t>
            </a:r>
            <a:r>
              <a:rPr dirty="0" sz="650" spc="165">
                <a:solidFill>
                  <a:srgbClr val="363B38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4D4F4F"/>
                </a:solidFill>
                <a:latin typeface="Arial"/>
                <a:cs typeface="Arial"/>
              </a:rPr>
              <a:t>Stack</a:t>
            </a:r>
            <a:endParaRPr sz="6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377639" y="6191519"/>
            <a:ext cx="191770" cy="96011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6100" spc="-885">
                <a:solidFill>
                  <a:srgbClr val="367E2A"/>
                </a:solidFill>
                <a:latin typeface="Arial"/>
                <a:cs typeface="Arial"/>
              </a:rPr>
              <a:t>•</a:t>
            </a:r>
            <a:endParaRPr sz="61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347268" y="6827087"/>
            <a:ext cx="286385" cy="94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" spc="-10">
                <a:solidFill>
                  <a:srgbClr val="646464"/>
                </a:solidFill>
                <a:latin typeface="Arial"/>
                <a:cs typeface="Arial"/>
              </a:rPr>
              <a:t>Mongo08</a:t>
            </a:r>
            <a:endParaRPr sz="4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779963" y="7151126"/>
            <a:ext cx="319405" cy="201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10">
                <a:solidFill>
                  <a:srgbClr val="4D4F4F"/>
                </a:solidFill>
                <a:latin typeface="Times New Roman"/>
                <a:cs typeface="Times New Roman"/>
              </a:rPr>
              <a:t>Secu"'</a:t>
            </a:r>
            <a:endParaRPr sz="60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  <a:spcBef>
                <a:spcPts val="5"/>
              </a:spcBef>
            </a:pPr>
            <a:r>
              <a:rPr dirty="0" sz="550" spc="-10">
                <a:solidFill>
                  <a:srgbClr val="363B38"/>
                </a:solidFill>
                <a:latin typeface="Times New Roman"/>
                <a:cs typeface="Times New Roman"/>
              </a:rPr>
              <a:t>Paymenu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513749" y="7070435"/>
            <a:ext cx="180340" cy="3321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 spc="50">
                <a:solidFill>
                  <a:srgbClr val="0A331D"/>
                </a:solidFill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789104" y="7137941"/>
            <a:ext cx="269240" cy="21526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210"/>
              </a:spcBef>
            </a:pPr>
            <a:r>
              <a:rPr dirty="0" sz="500" spc="-20">
                <a:solidFill>
                  <a:srgbClr val="4D4F4F"/>
                </a:solidFill>
                <a:latin typeface="Arial"/>
                <a:cs typeface="Arial"/>
              </a:rPr>
              <a:t>24/7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550" spc="-10">
                <a:solidFill>
                  <a:srgbClr val="4D4F4F"/>
                </a:solidFill>
                <a:latin typeface="Times New Roman"/>
                <a:cs typeface="Times New Roman"/>
              </a:rPr>
              <a:t>Support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754493" y="7130188"/>
            <a:ext cx="410209" cy="221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8699"/>
              </a:lnSpc>
              <a:spcBef>
                <a:spcPts val="100"/>
              </a:spcBef>
            </a:pP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Best</a:t>
            </a:r>
            <a:r>
              <a:rPr dirty="0" sz="500" spc="4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4D4F4F"/>
                </a:solidFill>
                <a:latin typeface="Arial"/>
                <a:cs typeface="Arial"/>
              </a:rPr>
              <a:t>Offer-</a:t>
            </a:r>
            <a:r>
              <a:rPr dirty="0" sz="500" spc="-25">
                <a:solidFill>
                  <a:srgbClr val="4D4F4F"/>
                </a:solidFill>
                <a:latin typeface="Arial"/>
                <a:cs typeface="Arial"/>
              </a:rPr>
              <a:t>,&amp;</a:t>
            </a:r>
            <a:r>
              <a:rPr dirty="0" sz="500" spc="500">
                <a:solidFill>
                  <a:srgbClr val="4D4F4F"/>
                </a:solidFill>
                <a:latin typeface="Arial"/>
                <a:cs typeface="Arial"/>
              </a:rPr>
              <a:t> 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DiGC:oun</a:t>
            </a:r>
            <a:r>
              <a:rPr dirty="0" sz="500" spc="-10">
                <a:latin typeface="Arial"/>
                <a:cs typeface="Arial"/>
              </a:rPr>
              <a:t>t</a:t>
            </a:r>
            <a:r>
              <a:rPr dirty="0" sz="500" spc="-10">
                <a:solidFill>
                  <a:srgbClr val="4D4F4F"/>
                </a:solidFill>
                <a:latin typeface="Arial"/>
                <a:cs typeface="Arial"/>
              </a:rPr>
              <a:t>s</a:t>
            </a:r>
            <a:endParaRPr sz="5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692327" y="7143722"/>
            <a:ext cx="363220" cy="209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700"/>
              </a:lnSpc>
              <a:spcBef>
                <a:spcPts val="100"/>
              </a:spcBef>
            </a:pPr>
            <a:r>
              <a:rPr dirty="0" sz="550" spc="-10">
                <a:solidFill>
                  <a:srgbClr val="4D4F4F"/>
                </a:solidFill>
                <a:latin typeface="Times New Roman"/>
                <a:cs typeface="Times New Roman"/>
              </a:rPr>
              <a:t>Ouoloy</a:t>
            </a:r>
            <a:r>
              <a:rPr dirty="0" sz="550" spc="500">
                <a:solidFill>
                  <a:srgbClr val="4D4F4F"/>
                </a:solidFill>
                <a:latin typeface="Times New Roman"/>
                <a:cs typeface="Times New Roman"/>
              </a:rPr>
              <a:t> </a:t>
            </a:r>
            <a:r>
              <a:rPr dirty="0" sz="550" spc="-45">
                <a:solidFill>
                  <a:srgbClr val="363B38"/>
                </a:solidFill>
                <a:latin typeface="Times New Roman"/>
                <a:cs typeface="Times New Roman"/>
              </a:rPr>
              <a:t>G1,.10ranteed</a:t>
            </a:r>
            <a:endParaRPr sz="550">
              <a:latin typeface="Times New Roman"/>
              <a:cs typeface="Times New Roman"/>
            </a:endParaRPr>
          </a:p>
        </p:txBody>
      </p:sp>
      <p:graphicFrame>
        <p:nvGraphicFramePr>
          <p:cNvPr id="68" name="object 68"/>
          <p:cNvGraphicFramePr>
            <a:graphicFrameLocks noGrp="1"/>
          </p:cNvGraphicFramePr>
          <p:nvPr/>
        </p:nvGraphicFramePr>
        <p:xfrm>
          <a:off x="466248" y="6020876"/>
          <a:ext cx="6980555" cy="341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4755"/>
                <a:gridCol w="1136650"/>
                <a:gridCol w="1270634"/>
                <a:gridCol w="1026794"/>
                <a:gridCol w="837564"/>
                <a:gridCol w="520064"/>
                <a:gridCol w="394970"/>
                <a:gridCol w="499745"/>
              </a:tblGrid>
              <a:tr h="146685">
                <a:tc>
                  <a:txBody>
                    <a:bodyPr/>
                    <a:lstStyle/>
                    <a:p>
                      <a:pPr marL="113664">
                        <a:lnSpc>
                          <a:spcPts val="585"/>
                        </a:lnSpc>
                      </a:pPr>
                      <a:r>
                        <a:rPr dirty="0" sz="500" spc="10">
                          <a:solidFill>
                            <a:srgbClr val="797979"/>
                          </a:solidFill>
                          <a:latin typeface="Times New Roman"/>
                          <a:cs typeface="Times New Roman"/>
                        </a:rPr>
                        <a:t>ri</a:t>
                      </a:r>
                      <a:r>
                        <a:rPr dirty="0" sz="500" spc="1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pe</a:t>
                      </a:r>
                      <a:r>
                        <a:rPr dirty="0" sz="500" spc="4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 spc="2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dirty="0" sz="500" spc="2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digita</a:t>
                      </a:r>
                      <a:r>
                        <a:rPr dirty="0" sz="500" spc="20">
                          <a:solidFill>
                            <a:srgbClr val="1C241F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dirty="0" sz="500" spc="-40">
                          <a:solidFill>
                            <a:srgbClr val="1C24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 spc="-10">
                          <a:solidFill>
                            <a:srgbClr val="363B38"/>
                          </a:solidFill>
                          <a:latin typeface="Times New Roman"/>
                          <a:cs typeface="Times New Roman"/>
                        </a:rPr>
                        <a:t>disru</a:t>
                      </a:r>
                      <a:r>
                        <a:rPr dirty="0" sz="500" spc="-1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ption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64646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79797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175">
                      <a:solidFill>
                        <a:srgbClr val="79797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61009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350" spc="50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Launch</a:t>
                      </a:r>
                      <a:r>
                        <a:rPr dirty="0" sz="350" spc="-15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350" spc="-25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350" spc="-25">
                          <a:solidFill>
                            <a:srgbClr val="363B38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350">
                        <a:latin typeface="Arial"/>
                        <a:cs typeface="Arial"/>
                      </a:endParaRPr>
                    </a:p>
                    <a:p>
                      <a:pPr marL="455930">
                        <a:lnSpc>
                          <a:spcPts val="500"/>
                        </a:lnSpc>
                        <a:spcBef>
                          <a:spcPts val="105"/>
                        </a:spcBef>
                      </a:pPr>
                      <a:r>
                        <a:rPr dirty="0" sz="500" spc="-1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C1Jttac:</a:t>
                      </a:r>
                      <a:r>
                        <a:rPr dirty="0" sz="500" spc="-10">
                          <a:solidFill>
                            <a:srgbClr val="797979"/>
                          </a:solidFill>
                          <a:latin typeface="Times New Roman"/>
                          <a:cs typeface="Times New Roman"/>
                        </a:rPr>
                        <a:t>k</a:t>
                      </a:r>
                      <a:r>
                        <a:rPr dirty="0" sz="500" spc="-1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&amp;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/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484"/>
                        </a:lnSpc>
                      </a:pPr>
                      <a:r>
                        <a:rPr dirty="0" sz="500" spc="-1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Expa</a:t>
                      </a:r>
                      <a:r>
                        <a:rPr dirty="0" sz="500" spc="-10">
                          <a:solidFill>
                            <a:srgbClr val="363B38"/>
                          </a:solidFill>
                          <a:latin typeface="Times New Roman"/>
                          <a:cs typeface="Times New Roman"/>
                        </a:rPr>
                        <a:t>nd</a:t>
                      </a:r>
                      <a:r>
                        <a:rPr dirty="0" sz="500" spc="-25">
                          <a:solidFill>
                            <a:srgbClr val="363B3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 spc="-25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to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marL="63500">
                        <a:lnSpc>
                          <a:spcPts val="500"/>
                        </a:lnSpc>
                        <a:spcBef>
                          <a:spcPts val="75"/>
                        </a:spcBef>
                      </a:pPr>
                      <a:r>
                        <a:rPr dirty="0" sz="50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Other</a:t>
                      </a:r>
                      <a:r>
                        <a:rPr dirty="0" sz="500" spc="-4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00" spc="-10">
                          <a:solidFill>
                            <a:srgbClr val="363B38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500" spc="-10">
                          <a:solidFill>
                            <a:srgbClr val="797979"/>
                          </a:solidFill>
                          <a:latin typeface="Arial"/>
                          <a:cs typeface="Arial"/>
                        </a:rPr>
                        <a:t>iti</a:t>
                      </a:r>
                      <a:r>
                        <a:rPr dirty="0" sz="500" spc="-10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es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ts val="484"/>
                        </a:lnSpc>
                      </a:pPr>
                      <a:r>
                        <a:rPr dirty="0" sz="500" spc="-1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Expand</a:t>
                      </a:r>
                      <a:r>
                        <a:rPr dirty="0" sz="500" spc="-1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Acrosi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  <a:p>
                      <a:pPr algn="ctr" marL="10160" marR="3175">
                        <a:lnSpc>
                          <a:spcPts val="500"/>
                        </a:lnSpc>
                        <a:spcBef>
                          <a:spcPts val="75"/>
                        </a:spcBef>
                      </a:pPr>
                      <a:r>
                        <a:rPr dirty="0" sz="500" spc="-10">
                          <a:solidFill>
                            <a:srgbClr val="797979"/>
                          </a:solidFill>
                          <a:latin typeface="Arial"/>
                          <a:cs typeface="Arial"/>
                        </a:rPr>
                        <a:t>h:i</a:t>
                      </a:r>
                      <a:r>
                        <a:rPr dirty="0" sz="500" spc="-10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ie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ts val="475"/>
                        </a:lnSpc>
                      </a:pPr>
                      <a:r>
                        <a:rPr dirty="0" sz="450" spc="-10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450" spc="-10">
                          <a:solidFill>
                            <a:srgbClr val="797979"/>
                          </a:solidFill>
                          <a:latin typeface="Arial"/>
                          <a:cs typeface="Arial"/>
                        </a:rPr>
                        <a:t>x</a:t>
                      </a:r>
                      <a:r>
                        <a:rPr dirty="0" sz="450" spc="-10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plore-</a:t>
                      </a:r>
                      <a:endParaRPr sz="450">
                        <a:latin typeface="Arial"/>
                        <a:cs typeface="Arial"/>
                      </a:endParaRPr>
                    </a:p>
                    <a:p>
                      <a:pPr marL="209550">
                        <a:lnSpc>
                          <a:spcPts val="550"/>
                        </a:lnSpc>
                        <a:spcBef>
                          <a:spcPts val="35"/>
                        </a:spcBef>
                      </a:pPr>
                      <a:r>
                        <a:rPr dirty="0" sz="550" spc="-10">
                          <a:solidFill>
                            <a:srgbClr val="797979"/>
                          </a:solidFill>
                          <a:latin typeface="Times New Roman"/>
                          <a:cs typeface="Times New Roman"/>
                        </a:rPr>
                        <a:t>Gl</a:t>
                      </a:r>
                      <a:r>
                        <a:rPr dirty="0" sz="550" spc="-1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oba</a:t>
                      </a:r>
                      <a:r>
                        <a:rPr dirty="0" sz="550" spc="-10">
                          <a:solidFill>
                            <a:srgbClr val="797979"/>
                          </a:solidFill>
                          <a:latin typeface="Times New Roman"/>
                          <a:cs typeface="Times New Roman"/>
                        </a:rPr>
                        <a:t>l</a:t>
                      </a:r>
                      <a:endParaRPr sz="5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94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50">
                        <a:latin typeface="Times New Roman"/>
                        <a:cs typeface="Times New Roman"/>
                      </a:endParaRPr>
                    </a:p>
                    <a:p>
                      <a:pPr marL="18415">
                        <a:lnSpc>
                          <a:spcPts val="690"/>
                        </a:lnSpc>
                      </a:pPr>
                      <a:r>
                        <a:rPr dirty="0" sz="650">
                          <a:solidFill>
                            <a:srgbClr val="363B38"/>
                          </a:solidFill>
                          <a:latin typeface="Arial"/>
                          <a:cs typeface="Arial"/>
                        </a:rPr>
                        <a:t>Our</a:t>
                      </a:r>
                      <a:r>
                        <a:rPr dirty="0" sz="650" spc="114">
                          <a:solidFill>
                            <a:srgbClr val="363B3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650" spc="-10">
                          <a:solidFill>
                            <a:srgbClr val="363B38"/>
                          </a:solidFill>
                          <a:latin typeface="Arial"/>
                          <a:cs typeface="Arial"/>
                        </a:rPr>
                        <a:t>Advantage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1795">
                        <a:lnSpc>
                          <a:spcPts val="535"/>
                        </a:lnSpc>
                      </a:pPr>
                      <a:r>
                        <a:rPr dirty="0" sz="500" spc="-10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Homeowners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39306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500" spc="-10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l.lrtxlnf::lmHlc!.,work</a:t>
                      </a:r>
                      <a:r>
                        <a:rPr dirty="0" sz="500" spc="-10">
                          <a:solidFill>
                            <a:srgbClr val="90908E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dirty="0" sz="500" spc="-10">
                          <a:solidFill>
                            <a:srgbClr val="363B38"/>
                          </a:solidFill>
                          <a:latin typeface="Arial"/>
                          <a:cs typeface="Arial"/>
                        </a:rPr>
                        <a:t>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69570">
                        <a:lnSpc>
                          <a:spcPts val="535"/>
                        </a:lnSpc>
                      </a:pPr>
                      <a:r>
                        <a:rPr dirty="0" sz="500">
                          <a:solidFill>
                            <a:srgbClr val="3B4970"/>
                          </a:solidFill>
                          <a:latin typeface="Arial"/>
                          <a:cs typeface="Arial"/>
                        </a:rPr>
                        <a:t>Ser</a:t>
                      </a:r>
                      <a:r>
                        <a:rPr dirty="0" sz="500">
                          <a:solidFill>
                            <a:srgbClr val="546689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500">
                          <a:solidFill>
                            <a:srgbClr val="3B4970"/>
                          </a:solidFill>
                          <a:latin typeface="Arial"/>
                          <a:cs typeface="Arial"/>
                        </a:rPr>
                        <a:t>ice</a:t>
                      </a:r>
                      <a:r>
                        <a:rPr dirty="0" sz="500" spc="145">
                          <a:solidFill>
                            <a:srgbClr val="3B497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500" spc="-10">
                          <a:solidFill>
                            <a:srgbClr val="3B4970"/>
                          </a:solidFill>
                          <a:latin typeface="Arial"/>
                          <a:cs typeface="Arial"/>
                        </a:rPr>
                        <a:t>Pro</a:t>
                      </a:r>
                      <a:r>
                        <a:rPr dirty="0" sz="500" spc="-10">
                          <a:solidFill>
                            <a:srgbClr val="546689"/>
                          </a:solidFill>
                          <a:latin typeface="Arial"/>
                          <a:cs typeface="Arial"/>
                        </a:rPr>
                        <a:t>f</a:t>
                      </a:r>
                      <a:r>
                        <a:rPr dirty="0" sz="500" spc="-10">
                          <a:solidFill>
                            <a:srgbClr val="3B4970"/>
                          </a:solidFill>
                          <a:latin typeface="Arial"/>
                          <a:cs typeface="Arial"/>
                        </a:rPr>
                        <a:t>esstO</a:t>
                      </a:r>
                      <a:r>
                        <a:rPr dirty="0" sz="500" spc="-10">
                          <a:solidFill>
                            <a:srgbClr val="546689"/>
                          </a:solidFill>
                          <a:latin typeface="Arial"/>
                          <a:cs typeface="Arial"/>
                        </a:rPr>
                        <a:t>nais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37211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40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Pll.fftbCr-$,</a:t>
                      </a:r>
                      <a:r>
                        <a:rPr dirty="0" sz="400" spc="175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c-</a:t>
                      </a:r>
                      <a:r>
                        <a:rPr dirty="0" sz="500" spc="-1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lcctrlci;,ns,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6379">
                        <a:lnSpc>
                          <a:spcPts val="580"/>
                        </a:lnSpc>
                      </a:pPr>
                      <a:r>
                        <a:rPr dirty="0" sz="500" spc="35">
                          <a:solidFill>
                            <a:srgbClr val="463D5E"/>
                          </a:solidFill>
                          <a:latin typeface="Arial"/>
                          <a:cs typeface="Arial"/>
                        </a:rPr>
                        <a:t>Busine"e</a:t>
                      </a:r>
                      <a:r>
                        <a:rPr dirty="0" sz="500" spc="35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24193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45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Corporat,e</a:t>
                      </a:r>
                      <a:r>
                        <a:rPr dirty="0" sz="450" spc="60">
                          <a:solidFill>
                            <a:srgbClr val="64646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450" spc="-10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offk:Cl$,</a:t>
                      </a:r>
                      <a:r>
                        <a:rPr dirty="0" sz="450" spc="-10">
                          <a:solidFill>
                            <a:srgbClr val="797979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450" spc="-10">
                          <a:solidFill>
                            <a:srgbClr val="4D4F4F"/>
                          </a:solidFill>
                          <a:latin typeface="Arial"/>
                          <a:cs typeface="Arial"/>
                        </a:rPr>
                        <a:t>oal</a:t>
                      </a:r>
                      <a:endParaRPr sz="450">
                        <a:latin typeface="Arial"/>
                        <a:cs typeface="Arial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1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Bhubanl1!SW'ar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10">
                          <a:solidFill>
                            <a:srgbClr val="90908E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dirty="0" sz="500" spc="-20">
                          <a:solidFill>
                            <a:srgbClr val="90908E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500" spc="-10">
                          <a:solidFill>
                            <a:srgbClr val="646464"/>
                          </a:solidFill>
                          <a:latin typeface="Times New Roman"/>
                          <a:cs typeface="Times New Roman"/>
                        </a:rPr>
                        <a:t>Odisha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525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1811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dirty="0" sz="500" spc="-10">
                          <a:solidFill>
                            <a:srgbClr val="797979"/>
                          </a:solidFill>
                          <a:latin typeface="Times New Roman"/>
                          <a:cs typeface="Times New Roman"/>
                        </a:rPr>
                        <a:t>Opportu</a:t>
                      </a:r>
                      <a:r>
                        <a:rPr dirty="0" sz="500" spc="-10">
                          <a:solidFill>
                            <a:srgbClr val="4D4F4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500" spc="-10">
                          <a:solidFill>
                            <a:srgbClr val="797979"/>
                          </a:solidFill>
                          <a:latin typeface="Times New Roman"/>
                          <a:cs typeface="Times New Roman"/>
                        </a:rPr>
                        <a:t>ities</a:t>
                      </a: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525"/>
                </a:tc>
              </a:tr>
            </a:tbl>
          </a:graphicData>
        </a:graphic>
      </p:graphicFrame>
      <p:sp>
        <p:nvSpPr>
          <p:cNvPr id="69" name="object 69"/>
          <p:cNvSpPr/>
          <p:nvPr/>
        </p:nvSpPr>
        <p:spPr>
          <a:xfrm>
            <a:off x="370287" y="7564795"/>
            <a:ext cx="159385" cy="217804"/>
          </a:xfrm>
          <a:custGeom>
            <a:avLst/>
            <a:gdLst/>
            <a:ahLst/>
            <a:cxnLst/>
            <a:rect l="l" t="t" r="r" b="b"/>
            <a:pathLst>
              <a:path w="159384" h="217804">
                <a:moveTo>
                  <a:pt x="158953" y="217727"/>
                </a:moveTo>
                <a:lnTo>
                  <a:pt x="0" y="217727"/>
                </a:lnTo>
                <a:lnTo>
                  <a:pt x="0" y="0"/>
                </a:lnTo>
                <a:lnTo>
                  <a:pt x="158953" y="0"/>
                </a:lnTo>
                <a:lnTo>
                  <a:pt x="158953" y="217727"/>
                </a:lnTo>
                <a:close/>
              </a:path>
            </a:pathLst>
          </a:custGeom>
          <a:solidFill>
            <a:srgbClr val="133A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357587" y="7558410"/>
            <a:ext cx="203200" cy="2171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250" spc="60">
                <a:solidFill>
                  <a:srgbClr val="C3DBCD"/>
                </a:solidFill>
                <a:latin typeface="Arial"/>
                <a:cs typeface="Arial"/>
              </a:rPr>
              <a:t>@</a:t>
            </a:r>
            <a:endParaRPr sz="12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25728" y="7644430"/>
            <a:ext cx="3015615" cy="113664"/>
          </a:xfrm>
          <a:prstGeom prst="rect">
            <a:avLst/>
          </a:prstGeom>
          <a:solidFill>
            <a:srgbClr val="133A26"/>
          </a:solidFill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r>
              <a:rPr dirty="0" sz="650">
                <a:solidFill>
                  <a:srgbClr val="C3DBCD"/>
                </a:solidFill>
                <a:latin typeface="Arial"/>
                <a:cs typeface="Arial"/>
              </a:rPr>
              <a:t>Our</a:t>
            </a:r>
            <a:r>
              <a:rPr dirty="0" sz="650" spc="-80">
                <a:solidFill>
                  <a:srgbClr val="C3DBCD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C3DBCD"/>
                </a:solidFill>
                <a:latin typeface="Arial"/>
                <a:cs typeface="Arial"/>
              </a:rPr>
              <a:t>Mission:</a:t>
            </a:r>
            <a:r>
              <a:rPr dirty="0" sz="650" spc="-5">
                <a:solidFill>
                  <a:srgbClr val="C3DBCD"/>
                </a:solidFill>
                <a:latin typeface="Arial"/>
                <a:cs typeface="Arial"/>
              </a:rPr>
              <a:t> </a:t>
            </a:r>
            <a:r>
              <a:rPr dirty="0" sz="650" spc="-65">
                <a:solidFill>
                  <a:srgbClr val="D4EDDF"/>
                </a:solidFill>
                <a:latin typeface="Arial"/>
                <a:cs typeface="Arial"/>
              </a:rPr>
              <a:t>T</a:t>
            </a:r>
            <a:r>
              <a:rPr dirty="0" sz="650" spc="-65">
                <a:solidFill>
                  <a:srgbClr val="AFCABC"/>
                </a:solidFill>
                <a:latin typeface="Arial"/>
                <a:cs typeface="Arial"/>
              </a:rPr>
              <a:t>o</a:t>
            </a:r>
            <a:r>
              <a:rPr dirty="0" sz="650" spc="10">
                <a:solidFill>
                  <a:srgbClr val="AFCABC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AFCABC"/>
                </a:solidFill>
                <a:latin typeface="Arial"/>
                <a:cs typeface="Arial"/>
              </a:rPr>
              <a:t>make</a:t>
            </a:r>
            <a:r>
              <a:rPr dirty="0" sz="650" spc="-100">
                <a:solidFill>
                  <a:srgbClr val="AFCABC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AFCABC"/>
                </a:solidFill>
                <a:latin typeface="Arial"/>
                <a:cs typeface="Arial"/>
              </a:rPr>
              <a:t>reliable</a:t>
            </a:r>
            <a:r>
              <a:rPr dirty="0" sz="650" spc="-90">
                <a:solidFill>
                  <a:srgbClr val="AFCABC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AFCABC"/>
                </a:solidFill>
                <a:latin typeface="Arial"/>
                <a:cs typeface="Arial"/>
              </a:rPr>
              <a:t>home</a:t>
            </a:r>
            <a:r>
              <a:rPr dirty="0" sz="650" spc="-75">
                <a:solidFill>
                  <a:srgbClr val="AFCABC"/>
                </a:solidFill>
                <a:latin typeface="Arial"/>
                <a:cs typeface="Arial"/>
              </a:rPr>
              <a:t> </a:t>
            </a:r>
            <a:r>
              <a:rPr dirty="0" sz="650" spc="-30">
                <a:solidFill>
                  <a:srgbClr val="AFCABC"/>
                </a:solidFill>
                <a:latin typeface="Arial"/>
                <a:cs typeface="Arial"/>
              </a:rPr>
              <a:t>servicesaccessible</a:t>
            </a:r>
            <a:r>
              <a:rPr dirty="0" sz="650" spc="15">
                <a:solidFill>
                  <a:srgbClr val="AFCABC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C3DBCD"/>
                </a:solidFill>
                <a:latin typeface="Arial"/>
                <a:cs typeface="Arial"/>
              </a:rPr>
              <a:t>to</a:t>
            </a:r>
            <a:r>
              <a:rPr dirty="0" sz="650" spc="60">
                <a:solidFill>
                  <a:srgbClr val="C3DBCD"/>
                </a:solidFill>
                <a:latin typeface="Arial"/>
                <a:cs typeface="Arial"/>
              </a:rPr>
              <a:t> </a:t>
            </a:r>
            <a:r>
              <a:rPr dirty="0" sz="650" spc="-35">
                <a:solidFill>
                  <a:srgbClr val="C3DBCD"/>
                </a:solidFill>
                <a:latin typeface="Arial"/>
                <a:cs typeface="Arial"/>
              </a:rPr>
              <a:t>everyone,</a:t>
            </a:r>
            <a:r>
              <a:rPr dirty="0" sz="650" spc="-55">
                <a:solidFill>
                  <a:srgbClr val="C3DBCD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AFCABC"/>
                </a:solidFill>
                <a:latin typeface="Arial"/>
                <a:cs typeface="Arial"/>
              </a:rPr>
              <a:t>anytime,</a:t>
            </a:r>
            <a:r>
              <a:rPr dirty="0" sz="650" spc="-85">
                <a:solidFill>
                  <a:srgbClr val="AFCABC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C3DBCD"/>
                </a:solidFill>
                <a:latin typeface="Arial"/>
                <a:cs typeface="Arial"/>
              </a:rPr>
              <a:t>anywhere</a:t>
            </a:r>
            <a:endParaRPr sz="6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820723" y="7654166"/>
            <a:ext cx="4191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" spc="-50">
                <a:solidFill>
                  <a:srgbClr val="8CAC9A"/>
                </a:solidFill>
                <a:latin typeface="Arial"/>
                <a:cs typeface="Arial"/>
              </a:rPr>
              <a:t>I</a:t>
            </a:r>
            <a:endParaRPr sz="5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003874" y="7604613"/>
            <a:ext cx="189865" cy="165735"/>
          </a:xfrm>
          <a:prstGeom prst="rect">
            <a:avLst/>
          </a:prstGeom>
          <a:solidFill>
            <a:srgbClr val="133A26"/>
          </a:solidFill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dirty="0" sz="950" spc="-25">
                <a:solidFill>
                  <a:srgbClr val="D4EDDF"/>
                </a:solidFill>
                <a:latin typeface="Arial"/>
                <a:cs typeface="Arial"/>
              </a:rPr>
              <a:t>@)</a:t>
            </a:r>
            <a:endParaRPr sz="950">
              <a:latin typeface="Arial"/>
              <a:cs typeface="Aria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275544" y="7639240"/>
            <a:ext cx="2290445" cy="119380"/>
          </a:xfrm>
          <a:custGeom>
            <a:avLst/>
            <a:gdLst/>
            <a:ahLst/>
            <a:cxnLst/>
            <a:rect l="l" t="t" r="r" b="b"/>
            <a:pathLst>
              <a:path w="2290445" h="119379">
                <a:moveTo>
                  <a:pt x="911834" y="0"/>
                </a:moveTo>
                <a:lnTo>
                  <a:pt x="0" y="0"/>
                </a:lnTo>
                <a:lnTo>
                  <a:pt x="0" y="118872"/>
                </a:lnTo>
                <a:lnTo>
                  <a:pt x="911834" y="118872"/>
                </a:lnTo>
                <a:lnTo>
                  <a:pt x="911834" y="0"/>
                </a:lnTo>
                <a:close/>
              </a:path>
              <a:path w="2290445" h="119379">
                <a:moveTo>
                  <a:pt x="2290407" y="5194"/>
                </a:moveTo>
                <a:lnTo>
                  <a:pt x="930465" y="5194"/>
                </a:lnTo>
                <a:lnTo>
                  <a:pt x="930465" y="118414"/>
                </a:lnTo>
                <a:lnTo>
                  <a:pt x="2290407" y="118414"/>
                </a:lnTo>
                <a:lnTo>
                  <a:pt x="2290407" y="5194"/>
                </a:lnTo>
                <a:close/>
              </a:path>
            </a:pathLst>
          </a:custGeom>
          <a:solidFill>
            <a:srgbClr val="133A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4262852" y="7628632"/>
            <a:ext cx="2316480" cy="132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50">
                <a:solidFill>
                  <a:srgbClr val="C3DBCD"/>
                </a:solidFill>
                <a:latin typeface="Arial"/>
                <a:cs typeface="Arial"/>
              </a:rPr>
              <a:t>Our</a:t>
            </a:r>
            <a:r>
              <a:rPr dirty="0" sz="700" i="1">
                <a:solidFill>
                  <a:srgbClr val="C3DBCD"/>
                </a:solidFill>
                <a:latin typeface="Times New Roman"/>
                <a:cs typeface="Times New Roman"/>
              </a:rPr>
              <a:t>V�ion</a:t>
            </a:r>
            <a:r>
              <a:rPr dirty="0" sz="700" spc="114" i="1">
                <a:solidFill>
                  <a:srgbClr val="C3DBCD"/>
                </a:solidFill>
                <a:latin typeface="Times New Roman"/>
                <a:cs typeface="Times New Roman"/>
              </a:rPr>
              <a:t> </a:t>
            </a:r>
            <a:r>
              <a:rPr dirty="0" sz="650" spc="-65">
                <a:solidFill>
                  <a:srgbClr val="D4EDDF"/>
                </a:solidFill>
                <a:latin typeface="Arial"/>
                <a:cs typeface="Arial"/>
              </a:rPr>
              <a:t>T</a:t>
            </a:r>
            <a:r>
              <a:rPr dirty="0" sz="650" spc="-65">
                <a:solidFill>
                  <a:srgbClr val="A5B5AC"/>
                </a:solidFill>
                <a:latin typeface="Arial"/>
                <a:cs typeface="Arial"/>
              </a:rPr>
              <a:t>o</a:t>
            </a:r>
            <a:r>
              <a:rPr dirty="0" sz="650" spc="-20">
                <a:solidFill>
                  <a:srgbClr val="A5B5AC"/>
                </a:solidFill>
                <a:latin typeface="Arial"/>
                <a:cs typeface="Arial"/>
              </a:rPr>
              <a:t> </a:t>
            </a:r>
            <a:r>
              <a:rPr dirty="0" sz="650" spc="-35">
                <a:solidFill>
                  <a:srgbClr val="C3DBCD"/>
                </a:solidFill>
                <a:latin typeface="Arial"/>
                <a:cs typeface="Arial"/>
              </a:rPr>
              <a:t>beco</a:t>
            </a:r>
            <a:r>
              <a:rPr dirty="0" sz="650" spc="-35">
                <a:solidFill>
                  <a:srgbClr val="A5B5AC"/>
                </a:solidFill>
                <a:latin typeface="Arial"/>
                <a:cs typeface="Arial"/>
              </a:rPr>
              <a:t>m</a:t>
            </a:r>
            <a:r>
              <a:rPr dirty="0" sz="650" spc="-35">
                <a:solidFill>
                  <a:srgbClr val="C3DBCD"/>
                </a:solidFill>
                <a:latin typeface="Arial"/>
                <a:cs typeface="Arial"/>
              </a:rPr>
              <a:t>e</a:t>
            </a:r>
            <a:r>
              <a:rPr dirty="0" sz="650" spc="-40">
                <a:solidFill>
                  <a:srgbClr val="C3DBCD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AFCABC"/>
                </a:solidFill>
                <a:latin typeface="Arial"/>
                <a:cs typeface="Arial"/>
              </a:rPr>
              <a:t>Ind</a:t>
            </a:r>
            <a:r>
              <a:rPr dirty="0" sz="650" spc="-20">
                <a:solidFill>
                  <a:srgbClr val="8CAC9A"/>
                </a:solidFill>
                <a:latin typeface="Arial"/>
                <a:cs typeface="Arial"/>
              </a:rPr>
              <a:t>i</a:t>
            </a:r>
            <a:r>
              <a:rPr dirty="0" sz="650" spc="-20">
                <a:solidFill>
                  <a:srgbClr val="C3DBCD"/>
                </a:solidFill>
                <a:latin typeface="Arial"/>
                <a:cs typeface="Arial"/>
              </a:rPr>
              <a:t>a's</a:t>
            </a:r>
            <a:r>
              <a:rPr dirty="0" sz="650" spc="-95">
                <a:solidFill>
                  <a:srgbClr val="C3DBCD"/>
                </a:solidFill>
                <a:latin typeface="Arial"/>
                <a:cs typeface="Arial"/>
              </a:rPr>
              <a:t> </a:t>
            </a:r>
            <a:r>
              <a:rPr dirty="0" sz="650" spc="-20">
                <a:solidFill>
                  <a:srgbClr val="C3DBCD"/>
                </a:solidFill>
                <a:latin typeface="Arial"/>
                <a:cs typeface="Arial"/>
              </a:rPr>
              <a:t>most</a:t>
            </a:r>
            <a:r>
              <a:rPr dirty="0" sz="650" spc="10">
                <a:solidFill>
                  <a:srgbClr val="C3DBCD"/>
                </a:solidFill>
                <a:latin typeface="Arial"/>
                <a:cs typeface="Arial"/>
              </a:rPr>
              <a:t> </a:t>
            </a:r>
            <a:r>
              <a:rPr dirty="0" sz="650">
                <a:solidFill>
                  <a:srgbClr val="C3DBCD"/>
                </a:solidFill>
                <a:latin typeface="Arial"/>
                <a:cs typeface="Arial"/>
              </a:rPr>
              <a:t>trusted</a:t>
            </a:r>
            <a:r>
              <a:rPr dirty="0" sz="650">
                <a:solidFill>
                  <a:srgbClr val="AFCABC"/>
                </a:solidFill>
                <a:latin typeface="Arial"/>
                <a:cs typeface="Arial"/>
              </a:rPr>
              <a:t>home</a:t>
            </a:r>
            <a:r>
              <a:rPr dirty="0" sz="650" spc="-90">
                <a:solidFill>
                  <a:srgbClr val="AFCABC"/>
                </a:solidFill>
                <a:latin typeface="Arial"/>
                <a:cs typeface="Arial"/>
              </a:rPr>
              <a:t> </a:t>
            </a:r>
            <a:r>
              <a:rPr dirty="0" sz="650" spc="-35">
                <a:solidFill>
                  <a:srgbClr val="C3DBCD"/>
                </a:solidFill>
                <a:latin typeface="Arial"/>
                <a:cs typeface="Arial"/>
              </a:rPr>
              <a:t>services</a:t>
            </a:r>
            <a:r>
              <a:rPr dirty="0" sz="650" spc="-15">
                <a:solidFill>
                  <a:srgbClr val="C3DBCD"/>
                </a:solidFill>
                <a:latin typeface="Arial"/>
                <a:cs typeface="Arial"/>
              </a:rPr>
              <a:t> </a:t>
            </a:r>
            <a:r>
              <a:rPr dirty="0" sz="650" spc="-10">
                <a:solidFill>
                  <a:srgbClr val="C3DBCD"/>
                </a:solidFill>
                <a:latin typeface="Arial"/>
                <a:cs typeface="Arial"/>
              </a:rPr>
              <a:t>platfor</a:t>
            </a:r>
            <a:r>
              <a:rPr dirty="0" sz="650" spc="-10">
                <a:solidFill>
                  <a:srgbClr val="A5B5AC"/>
                </a:solidFill>
                <a:latin typeface="Arial"/>
                <a:cs typeface="Arial"/>
              </a:rPr>
              <a:t>m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2026-09-02T09:15:14Z</dcterms:created>
  <dcterms:modified xsi:type="dcterms:W3CDTF">2026-09-02T09:15:14Z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2026-09-02T00:00:00Z</vt:filetime>
  </property>
  <property fmtid="{D5CDD505-2E9C-101B-9397-08002B2CF9AE}" pid="3" name="LastSaved">
    <vt:filetime>2026-09-02T00:00:00Z</vt:filetime>
  </property>
  <property fmtid="{D5CDD505-2E9C-101B-9397-08002B2CF9AE}" pid="4" name="Producer">
    <vt:lpwstr>iLovePDF</vt:lpwstr>
  </property>
</Properties>
</file>