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3445"/>
              </a:lnSpc>
            </a:pPr>
            <a:r>
              <a:rPr dirty="0" spc="220">
                <a:solidFill>
                  <a:srgbClr val="FFFFFF"/>
                </a:solidFill>
              </a:rPr>
              <a:t>by-</a:t>
            </a:r>
            <a:r>
              <a:rPr dirty="0" spc="395">
                <a:solidFill>
                  <a:srgbClr val="FFFFFF"/>
                </a:solidFill>
              </a:rPr>
              <a:t>titan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33405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1284" y="1028700"/>
            <a:ext cx="1952624" cy="184784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593" y="3111334"/>
            <a:ext cx="16763999" cy="39433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86292" y="8678213"/>
            <a:ext cx="5191124" cy="121919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1284" y="0"/>
            <a:ext cx="1952624" cy="184784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34170" y="8802629"/>
            <a:ext cx="3895724" cy="91439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458711" y="2480644"/>
            <a:ext cx="7829287" cy="780635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5890607"/>
            <a:ext cx="4360053" cy="3975954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5638196" y="6841586"/>
            <a:ext cx="2447925" cy="1877695"/>
          </a:xfrm>
          <a:custGeom>
            <a:avLst/>
            <a:gdLst/>
            <a:ahLst/>
            <a:cxnLst/>
            <a:rect l="l" t="t" r="r" b="b"/>
            <a:pathLst>
              <a:path w="2447925" h="1877695">
                <a:moveTo>
                  <a:pt x="2026265" y="1877223"/>
                </a:moveTo>
                <a:lnTo>
                  <a:pt x="1589284" y="1863174"/>
                </a:lnTo>
                <a:lnTo>
                  <a:pt x="1081563" y="1669429"/>
                </a:lnTo>
                <a:lnTo>
                  <a:pt x="440707" y="1123687"/>
                </a:lnTo>
                <a:lnTo>
                  <a:pt x="121348" y="583935"/>
                </a:lnTo>
                <a:lnTo>
                  <a:pt x="11706" y="171274"/>
                </a:lnTo>
                <a:lnTo>
                  <a:pt x="0" y="6809"/>
                </a:lnTo>
                <a:lnTo>
                  <a:pt x="191543" y="0"/>
                </a:lnTo>
                <a:lnTo>
                  <a:pt x="670760" y="30066"/>
                </a:lnTo>
                <a:lnTo>
                  <a:pt x="1294530" y="172751"/>
                </a:lnTo>
                <a:lnTo>
                  <a:pt x="1919733" y="503798"/>
                </a:lnTo>
                <a:lnTo>
                  <a:pt x="2224523" y="874462"/>
                </a:lnTo>
                <a:lnTo>
                  <a:pt x="2381378" y="1289776"/>
                </a:lnTo>
                <a:lnTo>
                  <a:pt x="2439449" y="1628138"/>
                </a:lnTo>
                <a:lnTo>
                  <a:pt x="2447884" y="1767948"/>
                </a:lnTo>
                <a:lnTo>
                  <a:pt x="2332474" y="1812005"/>
                </a:lnTo>
                <a:lnTo>
                  <a:pt x="2026265" y="1877223"/>
                </a:lnTo>
                <a:close/>
              </a:path>
            </a:pathLst>
          </a:custGeom>
          <a:solidFill>
            <a:srgbClr val="7DAB3F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5805644" y="7037685"/>
            <a:ext cx="2032000" cy="1531620"/>
          </a:xfrm>
          <a:custGeom>
            <a:avLst/>
            <a:gdLst/>
            <a:ahLst/>
            <a:cxnLst/>
            <a:rect l="l" t="t" r="r" b="b"/>
            <a:pathLst>
              <a:path w="2032000" h="1531620">
                <a:moveTo>
                  <a:pt x="0" y="0"/>
                </a:moveTo>
                <a:lnTo>
                  <a:pt x="37501" y="137492"/>
                </a:lnTo>
                <a:lnTo>
                  <a:pt x="186692" y="481219"/>
                </a:lnTo>
                <a:lnTo>
                  <a:pt x="502603" y="928050"/>
                </a:lnTo>
                <a:lnTo>
                  <a:pt x="1040264" y="1374858"/>
                </a:lnTo>
                <a:lnTo>
                  <a:pt x="1368142" y="1500957"/>
                </a:lnTo>
                <a:lnTo>
                  <a:pt x="1689792" y="1531219"/>
                </a:lnTo>
                <a:lnTo>
                  <a:pt x="1934581" y="1513950"/>
                </a:lnTo>
                <a:lnTo>
                  <a:pt x="2031874" y="1497458"/>
                </a:lnTo>
              </a:path>
            </a:pathLst>
          </a:custGeom>
          <a:ln w="156399">
            <a:solidFill>
              <a:srgbClr val="678F3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5462298" y="8122366"/>
            <a:ext cx="2581910" cy="1264285"/>
          </a:xfrm>
          <a:custGeom>
            <a:avLst/>
            <a:gdLst/>
            <a:ahLst/>
            <a:cxnLst/>
            <a:rect l="l" t="t" r="r" b="b"/>
            <a:pathLst>
              <a:path w="2581910" h="1264284">
                <a:moveTo>
                  <a:pt x="937006" y="1264114"/>
                </a:moveTo>
                <a:lnTo>
                  <a:pt x="417180" y="1112806"/>
                </a:lnTo>
                <a:lnTo>
                  <a:pt x="104478" y="917668"/>
                </a:lnTo>
                <a:lnTo>
                  <a:pt x="0" y="821000"/>
                </a:lnTo>
                <a:lnTo>
                  <a:pt x="116615" y="703564"/>
                </a:lnTo>
                <a:lnTo>
                  <a:pt x="436189" y="439421"/>
                </a:lnTo>
                <a:lnTo>
                  <a:pt x="913308" y="160817"/>
                </a:lnTo>
                <a:lnTo>
                  <a:pt x="1502561" y="0"/>
                </a:lnTo>
                <a:lnTo>
                  <a:pt x="1913367" y="53415"/>
                </a:lnTo>
                <a:lnTo>
                  <a:pt x="2257373" y="222332"/>
                </a:lnTo>
                <a:lnTo>
                  <a:pt x="2493732" y="401135"/>
                </a:lnTo>
                <a:lnTo>
                  <a:pt x="2581596" y="484206"/>
                </a:lnTo>
                <a:lnTo>
                  <a:pt x="2534919" y="580129"/>
                </a:lnTo>
                <a:lnTo>
                  <a:pt x="2380564" y="802092"/>
                </a:lnTo>
                <a:lnTo>
                  <a:pt x="2097039" y="1051382"/>
                </a:lnTo>
                <a:lnTo>
                  <a:pt x="1662856" y="1229290"/>
                </a:lnTo>
                <a:lnTo>
                  <a:pt x="937006" y="1264114"/>
                </a:lnTo>
                <a:close/>
              </a:path>
            </a:pathLst>
          </a:custGeom>
          <a:solidFill>
            <a:srgbClr val="8BBE45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bg object 28"/>
          <p:cNvSpPr/>
          <p:nvPr/>
        </p:nvSpPr>
        <p:spPr>
          <a:xfrm>
            <a:off x="5679517" y="8706548"/>
            <a:ext cx="2164080" cy="544830"/>
          </a:xfrm>
          <a:custGeom>
            <a:avLst/>
            <a:gdLst/>
            <a:ahLst/>
            <a:cxnLst/>
            <a:rect l="l" t="t" r="r" b="b"/>
            <a:pathLst>
              <a:path w="2164079" h="544829">
                <a:moveTo>
                  <a:pt x="0" y="257095"/>
                </a:moveTo>
                <a:lnTo>
                  <a:pt x="104803" y="321541"/>
                </a:lnTo>
                <a:lnTo>
                  <a:pt x="401719" y="449905"/>
                </a:lnTo>
                <a:lnTo>
                  <a:pt x="864510" y="544725"/>
                </a:lnTo>
                <a:lnTo>
                  <a:pt x="1466935" y="508540"/>
                </a:lnTo>
                <a:lnTo>
                  <a:pt x="1747910" y="394285"/>
                </a:lnTo>
                <a:lnTo>
                  <a:pt x="1968372" y="223340"/>
                </a:lnTo>
                <a:lnTo>
                  <a:pt x="2112357" y="67860"/>
                </a:lnTo>
                <a:lnTo>
                  <a:pt x="2163900" y="0"/>
                </a:lnTo>
              </a:path>
            </a:pathLst>
          </a:custGeom>
          <a:ln w="135062">
            <a:solidFill>
              <a:srgbClr val="6F9937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9" name="bg 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28086" y="7022215"/>
            <a:ext cx="4098310" cy="3264784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05999" y="600060"/>
            <a:ext cx="3863312" cy="4074975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615049" y="0"/>
            <a:ext cx="1672950" cy="1943099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281150" y="0"/>
            <a:ext cx="3667124" cy="237571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3445"/>
              </a:lnSpc>
            </a:pPr>
            <a:r>
              <a:rPr dirty="0" spc="220">
                <a:solidFill>
                  <a:srgbClr val="FFFFFF"/>
                </a:solidFill>
              </a:rPr>
              <a:t>by-</a:t>
            </a:r>
            <a:r>
              <a:rPr dirty="0" spc="395">
                <a:solidFill>
                  <a:srgbClr val="FFFFFF"/>
                </a:solidFill>
              </a:rPr>
              <a:t>titan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3445"/>
              </a:lnSpc>
            </a:pPr>
            <a:r>
              <a:rPr dirty="0" spc="220">
                <a:solidFill>
                  <a:srgbClr val="FFFFFF"/>
                </a:solidFill>
              </a:rPr>
              <a:t>by-</a:t>
            </a:r>
            <a:r>
              <a:rPr dirty="0" spc="395">
                <a:solidFill>
                  <a:srgbClr val="FFFFFF"/>
                </a:solidFill>
              </a:rPr>
              <a:t>titan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3445"/>
              </a:lnSpc>
            </a:pPr>
            <a:r>
              <a:rPr dirty="0" spc="220">
                <a:solidFill>
                  <a:srgbClr val="FFFFFF"/>
                </a:solidFill>
              </a:rPr>
              <a:t>by-</a:t>
            </a:r>
            <a:r>
              <a:rPr dirty="0" spc="395">
                <a:solidFill>
                  <a:srgbClr val="FFFFFF"/>
                </a:solidFill>
              </a:rPr>
              <a:t>titan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3445"/>
              </a:lnSpc>
            </a:pPr>
            <a:r>
              <a:rPr dirty="0" spc="220">
                <a:solidFill>
                  <a:srgbClr val="FFFFFF"/>
                </a:solidFill>
              </a:rPr>
              <a:t>by-</a:t>
            </a:r>
            <a:r>
              <a:rPr dirty="0" spc="395">
                <a:solidFill>
                  <a:srgbClr val="FFFFFF"/>
                </a:solidFill>
              </a:rPr>
              <a:t>titan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74736" y="1869012"/>
            <a:ext cx="10045700" cy="10814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6425664" y="9526712"/>
            <a:ext cx="1667509" cy="5512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3445"/>
              </a:lnSpc>
            </a:pPr>
            <a:r>
              <a:rPr dirty="0" spc="220">
                <a:solidFill>
                  <a:srgbClr val="FFFFFF"/>
                </a:solidFill>
              </a:rPr>
              <a:t>by-</a:t>
            </a:r>
            <a:r>
              <a:rPr dirty="0" spc="395">
                <a:solidFill>
                  <a:srgbClr val="FFFFFF"/>
                </a:solidFill>
              </a:rPr>
              <a:t>titan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3.jp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505"/>
              <a:t>SRI</a:t>
            </a:r>
            <a:r>
              <a:rPr dirty="0" spc="390"/>
              <a:t> </a:t>
            </a:r>
            <a:r>
              <a:rPr dirty="0" spc="505"/>
              <a:t>SRI</a:t>
            </a:r>
            <a:r>
              <a:rPr dirty="0" spc="390"/>
              <a:t> </a:t>
            </a:r>
            <a:r>
              <a:rPr dirty="0" spc="630"/>
              <a:t>UNIVERSITY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877" y="8379211"/>
            <a:ext cx="6978650" cy="168338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algn="just" marL="12700" marR="5080" indent="43180">
              <a:lnSpc>
                <a:spcPct val="117200"/>
              </a:lnSpc>
              <a:spcBef>
                <a:spcPts val="70"/>
              </a:spcBef>
            </a:pPr>
            <a:r>
              <a:rPr dirty="0" sz="3100" spc="285">
                <a:solidFill>
                  <a:srgbClr val="FFFFFF"/>
                </a:solidFill>
                <a:latin typeface="Arial"/>
                <a:cs typeface="Arial"/>
              </a:rPr>
              <a:t>NAME</a:t>
            </a:r>
            <a:r>
              <a:rPr dirty="0" sz="31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0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3100" spc="1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00" spc="295">
                <a:solidFill>
                  <a:srgbClr val="FFFFFF"/>
                </a:solidFill>
                <a:latin typeface="Arial"/>
                <a:cs typeface="Arial"/>
              </a:rPr>
              <a:t>TITAN</a:t>
            </a:r>
            <a:r>
              <a:rPr dirty="0" sz="3100" spc="1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00" spc="335">
                <a:solidFill>
                  <a:srgbClr val="FFFFFF"/>
                </a:solidFill>
                <a:latin typeface="Arial"/>
                <a:cs typeface="Arial"/>
              </a:rPr>
              <a:t>KUMAR</a:t>
            </a:r>
            <a:r>
              <a:rPr dirty="0" sz="3100" spc="1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00" spc="225">
                <a:solidFill>
                  <a:srgbClr val="FFFFFF"/>
                </a:solidFill>
                <a:latin typeface="Arial"/>
                <a:cs typeface="Arial"/>
              </a:rPr>
              <a:t>BEHERA. </a:t>
            </a:r>
            <a:r>
              <a:rPr dirty="0" sz="3100" spc="235">
                <a:solidFill>
                  <a:srgbClr val="FFFFFF"/>
                </a:solidFill>
                <a:latin typeface="Arial"/>
                <a:cs typeface="Arial"/>
              </a:rPr>
              <a:t>ROLL</a:t>
            </a:r>
            <a:r>
              <a:rPr dirty="0" sz="3100" spc="1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00" spc="245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3100" spc="1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0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3100" spc="1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00" spc="105">
                <a:solidFill>
                  <a:srgbClr val="FFFFFF"/>
                </a:solidFill>
                <a:latin typeface="Arial"/>
                <a:cs typeface="Arial"/>
              </a:rPr>
              <a:t>FET-</a:t>
            </a:r>
            <a:r>
              <a:rPr dirty="0" sz="3100" spc="204">
                <a:solidFill>
                  <a:srgbClr val="FFFFFF"/>
                </a:solidFill>
                <a:latin typeface="Arial"/>
                <a:cs typeface="Arial"/>
              </a:rPr>
              <a:t>BCA-</a:t>
            </a:r>
            <a:r>
              <a:rPr dirty="0" sz="3100" spc="265">
                <a:solidFill>
                  <a:srgbClr val="FFFFFF"/>
                </a:solidFill>
                <a:latin typeface="Arial"/>
                <a:cs typeface="Arial"/>
              </a:rPr>
              <a:t>2024-</a:t>
            </a:r>
            <a:r>
              <a:rPr dirty="0" sz="3100" spc="220">
                <a:solidFill>
                  <a:srgbClr val="FFFFFF"/>
                </a:solidFill>
                <a:latin typeface="Arial"/>
                <a:cs typeface="Arial"/>
              </a:rPr>
              <a:t>28-</a:t>
            </a:r>
            <a:r>
              <a:rPr dirty="0" sz="3100" spc="315">
                <a:solidFill>
                  <a:srgbClr val="FFFFFF"/>
                </a:solidFill>
                <a:latin typeface="Arial"/>
                <a:cs typeface="Arial"/>
              </a:rPr>
              <a:t>034 </a:t>
            </a:r>
            <a:r>
              <a:rPr dirty="0" sz="3100" spc="155">
                <a:solidFill>
                  <a:srgbClr val="FFFFFF"/>
                </a:solidFill>
                <a:latin typeface="Arial"/>
                <a:cs typeface="Arial"/>
              </a:rPr>
              <a:t>SEM-</a:t>
            </a:r>
            <a:r>
              <a:rPr dirty="0" sz="3100" spc="370">
                <a:solidFill>
                  <a:srgbClr val="FFFFFF"/>
                </a:solidFill>
                <a:latin typeface="Arial"/>
                <a:cs typeface="Arial"/>
              </a:rPr>
              <a:t>5th</a:t>
            </a:r>
            <a:endParaRPr sz="3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998114" y="8646667"/>
            <a:ext cx="2567940" cy="10814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6900" spc="450">
                <a:solidFill>
                  <a:srgbClr val="FFFFFF"/>
                </a:solidFill>
                <a:latin typeface="Arial"/>
                <a:cs typeface="Arial"/>
              </a:rPr>
              <a:t>ELDP</a:t>
            </a:r>
            <a:endParaRPr sz="6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2463" rIns="0" bIns="0" rtlCol="0" vert="horz">
            <a:spAutoFit/>
          </a:bodyPr>
          <a:lstStyle/>
          <a:p>
            <a:pPr marL="12700">
              <a:lnSpc>
                <a:spcPts val="3445"/>
              </a:lnSpc>
            </a:pPr>
            <a:r>
              <a:rPr dirty="0" spc="220">
                <a:solidFill>
                  <a:srgbClr val="FFFFFF"/>
                </a:solidFill>
              </a:rPr>
              <a:t>by-</a:t>
            </a:r>
            <a:r>
              <a:rPr dirty="0" spc="395">
                <a:solidFill>
                  <a:srgbClr val="FFFFFF"/>
                </a:solidFill>
              </a:rPr>
              <a:t>titan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7747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2463" rIns="0" bIns="0" rtlCol="0" vert="horz">
            <a:spAutoFit/>
          </a:bodyPr>
          <a:lstStyle/>
          <a:p>
            <a:pPr marL="12700">
              <a:lnSpc>
                <a:spcPts val="3445"/>
              </a:lnSpc>
            </a:pPr>
            <a:r>
              <a:rPr dirty="0" spc="220">
                <a:solidFill>
                  <a:srgbClr val="FFFFFF"/>
                </a:solidFill>
              </a:rPr>
              <a:t>by-</a:t>
            </a:r>
            <a:r>
              <a:rPr dirty="0" spc="395">
                <a:solidFill>
                  <a:srgbClr val="FFFFFF"/>
                </a:solidFill>
              </a:rPr>
              <a:t>titan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78474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2463" rIns="0" bIns="0" rtlCol="0" vert="horz">
            <a:spAutoFit/>
          </a:bodyPr>
          <a:lstStyle/>
          <a:p>
            <a:pPr marL="12700">
              <a:lnSpc>
                <a:spcPts val="3445"/>
              </a:lnSpc>
            </a:pPr>
            <a:r>
              <a:rPr dirty="0" spc="220">
                <a:solidFill>
                  <a:srgbClr val="FFFFFF"/>
                </a:solidFill>
              </a:rPr>
              <a:t>by-</a:t>
            </a:r>
            <a:r>
              <a:rPr dirty="0" spc="395">
                <a:solidFill>
                  <a:srgbClr val="FFFFFF"/>
                </a:solidFill>
              </a:rPr>
              <a:t>titan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1440"/>
            <a:ext cx="18288000" cy="10191750"/>
            <a:chOff x="0" y="91440"/>
            <a:chExt cx="18288000" cy="101917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1440"/>
              <a:ext cx="18287999" cy="1019174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08898" y="3206510"/>
              <a:ext cx="3976308" cy="39751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56470" y="3113550"/>
              <a:ext cx="4090579" cy="415056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72463" rIns="0" bIns="0" rtlCol="0" vert="horz">
            <a:spAutoFit/>
          </a:bodyPr>
          <a:lstStyle/>
          <a:p>
            <a:pPr marL="12700">
              <a:lnSpc>
                <a:spcPts val="3445"/>
              </a:lnSpc>
            </a:pPr>
            <a:r>
              <a:rPr dirty="0" spc="220">
                <a:solidFill>
                  <a:srgbClr val="FFFFFF"/>
                </a:solidFill>
              </a:rPr>
              <a:t>by-</a:t>
            </a:r>
            <a:r>
              <a:rPr dirty="0" spc="395">
                <a:solidFill>
                  <a:srgbClr val="FFFFFF"/>
                </a:solidFill>
              </a:rPr>
              <a:t>titan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445"/>
              </a:lnSpc>
            </a:pPr>
            <a:r>
              <a:rPr dirty="0" spc="220">
                <a:solidFill>
                  <a:srgbClr val="FFFFFF"/>
                </a:solidFill>
              </a:rPr>
              <a:t>by-</a:t>
            </a:r>
            <a:r>
              <a:rPr dirty="0" spc="395">
                <a:solidFill>
                  <a:srgbClr val="FFFFFF"/>
                </a:solidFill>
              </a:rPr>
              <a:t>titan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5720"/>
            <a:ext cx="18287999" cy="1019174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6618" rIns="0" bIns="0" rtlCol="0" vert="horz">
            <a:spAutoFit/>
          </a:bodyPr>
          <a:lstStyle/>
          <a:p>
            <a:pPr marL="12700">
              <a:lnSpc>
                <a:spcPts val="3445"/>
              </a:lnSpc>
            </a:pPr>
            <a:r>
              <a:rPr dirty="0" spc="220">
                <a:solidFill>
                  <a:srgbClr val="FFFFFF"/>
                </a:solidFill>
              </a:rPr>
              <a:t>by-</a:t>
            </a:r>
            <a:r>
              <a:rPr dirty="0" spc="395">
                <a:solidFill>
                  <a:srgbClr val="FFFFFF"/>
                </a:solidFill>
              </a:rPr>
              <a:t>titan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7155"/>
            <a:ext cx="18287999" cy="100964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6618" rIns="0" bIns="0" rtlCol="0" vert="horz">
            <a:spAutoFit/>
          </a:bodyPr>
          <a:lstStyle/>
          <a:p>
            <a:pPr marL="12700">
              <a:lnSpc>
                <a:spcPts val="3445"/>
              </a:lnSpc>
            </a:pPr>
            <a:r>
              <a:rPr dirty="0" spc="220">
                <a:solidFill>
                  <a:srgbClr val="FFFFFF"/>
                </a:solidFill>
              </a:rPr>
              <a:t>by-</a:t>
            </a:r>
            <a:r>
              <a:rPr dirty="0" spc="395">
                <a:solidFill>
                  <a:srgbClr val="FFFFFF"/>
                </a:solidFill>
              </a:rPr>
              <a:t>titan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0010"/>
            <a:ext cx="18287999" cy="1012507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6618" rIns="0" bIns="0" rtlCol="0" vert="horz">
            <a:spAutoFit/>
          </a:bodyPr>
          <a:lstStyle/>
          <a:p>
            <a:pPr marL="12700">
              <a:lnSpc>
                <a:spcPts val="3445"/>
              </a:lnSpc>
            </a:pPr>
            <a:r>
              <a:rPr dirty="0" spc="220">
                <a:solidFill>
                  <a:srgbClr val="FFFFFF"/>
                </a:solidFill>
              </a:rPr>
              <a:t>by-</a:t>
            </a:r>
            <a:r>
              <a:rPr dirty="0" spc="395">
                <a:solidFill>
                  <a:srgbClr val="FFFFFF"/>
                </a:solidFill>
              </a:rPr>
              <a:t>titan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8580"/>
            <a:ext cx="18287999" cy="1015364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445"/>
              </a:lnSpc>
            </a:pPr>
            <a:r>
              <a:rPr dirty="0" spc="220">
                <a:solidFill>
                  <a:srgbClr val="FFFFFF"/>
                </a:solidFill>
              </a:rPr>
              <a:t>by-</a:t>
            </a:r>
            <a:r>
              <a:rPr dirty="0" spc="395">
                <a:solidFill>
                  <a:srgbClr val="FFFFFF"/>
                </a:solidFill>
              </a:rPr>
              <a:t>titan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46" y="66596"/>
            <a:ext cx="18250553" cy="1022032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BD5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5841" y="-5"/>
            <a:ext cx="15201712" cy="709269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07649" y="3607731"/>
            <a:ext cx="10834370" cy="28924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8800" spc="18155">
                <a:solidFill>
                  <a:srgbClr val="231F20"/>
                </a:solidFill>
                <a:latin typeface="Arial"/>
                <a:cs typeface="Arial"/>
              </a:rPr>
              <a:t>you</a:t>
            </a:r>
            <a:endParaRPr sz="188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8288000" cy="9261475"/>
            <a:chOff x="0" y="0"/>
            <a:chExt cx="18288000" cy="92614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184680"/>
              <a:ext cx="18287999" cy="10763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4334051" cy="427804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976802" y="0"/>
              <a:ext cx="4311196" cy="418979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934" y="6299420"/>
              <a:ext cx="18221065" cy="2466974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96618" rIns="0" bIns="0" rtlCol="0" vert="horz">
            <a:spAutoFit/>
          </a:bodyPr>
          <a:lstStyle/>
          <a:p>
            <a:pPr marL="12700">
              <a:lnSpc>
                <a:spcPts val="3445"/>
              </a:lnSpc>
            </a:pPr>
            <a:r>
              <a:rPr dirty="0" spc="220"/>
              <a:t>by-</a:t>
            </a:r>
            <a:r>
              <a:rPr dirty="0" spc="395"/>
              <a:t>titan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Titan Behera</dc:creator>
  <cp:keywords>DAHRgPJbelQ,BAGztgNGwgY</cp:keywords>
  <dc:title>you</dc:title>
  <dcterms:created xsi:type="dcterms:W3CDTF">2026-09-02T08:47:59Z</dcterms:created>
  <dcterms:modified xsi:type="dcterms:W3CDTF">2026-09-02T08:47:59Z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2026-08-06T00:00:00Z</vt:filetime>
  </property>
  <property fmtid="{D5CDD505-2E9C-101B-9397-08002B2CF9AE}" pid="3" name="Creator">
    <vt:lpwstr>Canva</vt:lpwstr>
  </property>
  <property fmtid="{D5CDD505-2E9C-101B-9397-08002B2CF9AE}" pid="4" name="LastSaved">
    <vt:filetime>2026-09-02T00:00:00Z</vt:filetime>
  </property>
  <property fmtid="{D5CDD505-2E9C-101B-9397-08002B2CF9AE}" pid="5" name="Producer">
    <vt:lpwstr>Canva</vt:lpwstr>
  </property>
</Properties>
</file>